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256" r:id="rId3"/>
    <p:sldId id="257" r:id="rId4"/>
    <p:sldId id="295" r:id="rId5"/>
    <p:sldId id="259" r:id="rId6"/>
    <p:sldId id="260" r:id="rId7"/>
    <p:sldId id="261" r:id="rId8"/>
    <p:sldId id="262" r:id="rId9"/>
    <p:sldId id="263" r:id="rId10"/>
    <p:sldId id="264" r:id="rId11"/>
    <p:sldId id="265" r:id="rId12"/>
    <p:sldId id="266" r:id="rId13"/>
    <p:sldId id="267" r:id="rId14"/>
    <p:sldId id="269" r:id="rId15"/>
    <p:sldId id="268" r:id="rId16"/>
    <p:sldId id="270" r:id="rId17"/>
    <p:sldId id="271" r:id="rId18"/>
    <p:sldId id="272" r:id="rId19"/>
    <p:sldId id="273" r:id="rId20"/>
    <p:sldId id="274" r:id="rId21"/>
    <p:sldId id="275" r:id="rId22"/>
    <p:sldId id="276" r:id="rId23"/>
    <p:sldId id="278" r:id="rId24"/>
    <p:sldId id="277" r:id="rId25"/>
    <p:sldId id="281" r:id="rId26"/>
    <p:sldId id="280" r:id="rId27"/>
    <p:sldId id="279" r:id="rId28"/>
    <p:sldId id="282" r:id="rId29"/>
    <p:sldId id="283" r:id="rId30"/>
    <p:sldId id="284" r:id="rId31"/>
    <p:sldId id="285" r:id="rId32"/>
    <p:sldId id="287" r:id="rId33"/>
    <p:sldId id="286" r:id="rId34"/>
    <p:sldId id="288" r:id="rId35"/>
    <p:sldId id="289" r:id="rId36"/>
    <p:sldId id="290" r:id="rId37"/>
    <p:sldId id="291" r:id="rId38"/>
    <p:sldId id="292" r:id="rId39"/>
    <p:sldId id="293" r:id="rId40"/>
    <p:sldId id="296" r:id="rId41"/>
    <p:sldId id="297" r:id="rId42"/>
    <p:sldId id="298" r:id="rId43"/>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54" y="96"/>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DACF02-8808-4D17-AD6C-D9319BDBBE8E}" type="datetimeFigureOut">
              <a:rPr lang="zh-CN" altLang="en-US" smtClean="0"/>
              <a:t>2016/11/7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29FE2-513C-41A5-A63A-914CF5506730}" type="slidenum">
              <a:rPr lang="zh-CN" altLang="en-US" smtClean="0"/>
              <a:t>‹#›</a:t>
            </a:fld>
            <a:endParaRPr lang="zh-CN" altLang="en-US"/>
          </a:p>
        </p:txBody>
      </p:sp>
    </p:spTree>
    <p:extLst>
      <p:ext uri="{BB962C8B-B14F-4D97-AF65-F5344CB8AC3E}">
        <p14:creationId xmlns:p14="http://schemas.microsoft.com/office/powerpoint/2010/main" val="52344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9629FE2-513C-41A5-A63A-914CF5506730}" type="slidenum">
              <a:rPr lang="zh-CN" altLang="en-US" smtClean="0"/>
              <a:t>1</a:t>
            </a:fld>
            <a:endParaRPr lang="zh-CN" altLang="en-US"/>
          </a:p>
        </p:txBody>
      </p:sp>
    </p:spTree>
    <p:extLst>
      <p:ext uri="{BB962C8B-B14F-4D97-AF65-F5344CB8AC3E}">
        <p14:creationId xmlns:p14="http://schemas.microsoft.com/office/powerpoint/2010/main" val="351798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9629FE2-513C-41A5-A63A-914CF5506730}" type="slidenum">
              <a:rPr lang="zh-CN" altLang="en-US" smtClean="0"/>
              <a:t>5</a:t>
            </a:fld>
            <a:endParaRPr lang="zh-CN" altLang="en-US"/>
          </a:p>
        </p:txBody>
      </p:sp>
    </p:spTree>
    <p:extLst>
      <p:ext uri="{BB962C8B-B14F-4D97-AF65-F5344CB8AC3E}">
        <p14:creationId xmlns:p14="http://schemas.microsoft.com/office/powerpoint/2010/main" val="1025219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9629FE2-513C-41A5-A63A-914CF5506730}" type="slidenum">
              <a:rPr lang="zh-CN" altLang="en-US" smtClean="0"/>
              <a:t>16</a:t>
            </a:fld>
            <a:endParaRPr lang="zh-CN" altLang="en-US"/>
          </a:p>
        </p:txBody>
      </p:sp>
    </p:spTree>
    <p:extLst>
      <p:ext uri="{BB962C8B-B14F-4D97-AF65-F5344CB8AC3E}">
        <p14:creationId xmlns:p14="http://schemas.microsoft.com/office/powerpoint/2010/main" val="41862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9629FE2-513C-41A5-A63A-914CF5506730}" type="slidenum">
              <a:rPr lang="zh-CN" altLang="en-US" smtClean="0"/>
              <a:t>32</a:t>
            </a:fld>
            <a:endParaRPr lang="zh-CN" altLang="en-US"/>
          </a:p>
        </p:txBody>
      </p:sp>
    </p:spTree>
    <p:extLst>
      <p:ext uri="{BB962C8B-B14F-4D97-AF65-F5344CB8AC3E}">
        <p14:creationId xmlns:p14="http://schemas.microsoft.com/office/powerpoint/2010/main" val="357344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9629FE2-513C-41A5-A63A-914CF5506730}" type="slidenum">
              <a:rPr lang="zh-CN" altLang="en-US" smtClean="0"/>
              <a:t>39</a:t>
            </a:fld>
            <a:endParaRPr lang="zh-CN" altLang="en-US"/>
          </a:p>
        </p:txBody>
      </p:sp>
    </p:spTree>
    <p:extLst>
      <p:ext uri="{BB962C8B-B14F-4D97-AF65-F5344CB8AC3E}">
        <p14:creationId xmlns:p14="http://schemas.microsoft.com/office/powerpoint/2010/main" val="2225028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smtClean="0"/>
              <a:t>问题！</a:t>
            </a:r>
            <a:endParaRPr lang="zh-CN" altLang="en-US"/>
          </a:p>
        </p:txBody>
      </p:sp>
      <p:sp>
        <p:nvSpPr>
          <p:cNvPr id="4" name="灯片编号占位符 3"/>
          <p:cNvSpPr>
            <a:spLocks noGrp="1"/>
          </p:cNvSpPr>
          <p:nvPr>
            <p:ph type="sldNum" sz="quarter" idx="10"/>
          </p:nvPr>
        </p:nvSpPr>
        <p:spPr/>
        <p:txBody>
          <a:bodyPr/>
          <a:lstStyle/>
          <a:p>
            <a:fld id="{19629FE2-513C-41A5-A63A-914CF5506730}" type="slidenum">
              <a:rPr lang="zh-CN" altLang="en-US" smtClean="0"/>
              <a:t>40</a:t>
            </a:fld>
            <a:endParaRPr lang="zh-CN" altLang="en-US"/>
          </a:p>
        </p:txBody>
      </p:sp>
    </p:spTree>
    <p:extLst>
      <p:ext uri="{BB962C8B-B14F-4D97-AF65-F5344CB8AC3E}">
        <p14:creationId xmlns:p14="http://schemas.microsoft.com/office/powerpoint/2010/main" val="2535829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0559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3875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919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6355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1442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8609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8997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780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7050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208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307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2016/11/7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0934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23.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jpg"/><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3.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3.png"/><Relationship Id="rId7" Type="http://schemas.openxmlformats.org/officeDocument/2006/relationships/image" Target="../media/image6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3.png"/><Relationship Id="rId7" Type="http://schemas.openxmlformats.org/officeDocument/2006/relationships/image" Target="../media/image7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3.png"/><Relationship Id="rId7" Type="http://schemas.openxmlformats.org/officeDocument/2006/relationships/image" Target="../media/image8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5.png"/><Relationship Id="rId5" Type="http://schemas.microsoft.com/office/2007/relationships/hdphoto" Target="../media/hdphoto4.wdp"/><Relationship Id="rId10" Type="http://schemas.openxmlformats.org/officeDocument/2006/relationships/image" Target="../media/image97.png"/><Relationship Id="rId4" Type="http://schemas.openxmlformats.org/officeDocument/2006/relationships/image" Target="../media/image94.png"/><Relationship Id="rId9"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2.png"/><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jpg"/><Relationship Id="rId7"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23.png"/><Relationship Id="rId9"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1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90603"/>
            <a:ext cx="3383226" cy="1852897"/>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6426" y="2571749"/>
            <a:ext cx="2014511" cy="2571749"/>
          </a:xfrm>
          <a:prstGeom prst="rect">
            <a:avLst/>
          </a:prstGeom>
        </p:spPr>
      </p:pic>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9656" y="1012416"/>
            <a:ext cx="2552464" cy="1862118"/>
          </a:xfrm>
          <a:prstGeom prst="rect">
            <a:avLst/>
          </a:prstGeom>
        </p:spPr>
      </p:pic>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778601" y="0"/>
            <a:ext cx="2350004" cy="2442873"/>
          </a:xfrm>
          <a:prstGeom prst="rect">
            <a:avLst/>
          </a:prstGeom>
        </p:spPr>
      </p:pic>
      <p:sp>
        <p:nvSpPr>
          <p:cNvPr id="13" name="Rectangle 13"/>
          <p:cNvSpPr txBox="1">
            <a:spLocks noChangeArrowheads="1"/>
          </p:cNvSpPr>
          <p:nvPr/>
        </p:nvSpPr>
        <p:spPr bwMode="auto">
          <a:xfrm>
            <a:off x="1763688" y="3219822"/>
            <a:ext cx="5904656" cy="518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19" tIns="45709" rIns="91419" bIns="45709" anchor="ctr"/>
          <a:lstStyle>
            <a:lvl1pPr marL="342900" indent="-342900"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algn="ctr" eaLnBrk="1" hangingPunct="1">
              <a:lnSpc>
                <a:spcPts val="4200"/>
              </a:lnSpc>
              <a:spcBef>
                <a:spcPct val="20000"/>
              </a:spcBef>
            </a:pPr>
            <a:r>
              <a:rPr lang="zh-CN" altLang="en-US" sz="3200" b="0" i="0" smtClean="0">
                <a:latin typeface="方正大黑简体" panose="02010601030101010101" pitchFamily="2" charset="-122"/>
                <a:ea typeface="方正大黑简体" panose="02010601030101010101" pitchFamily="2" charset="-122"/>
              </a:rPr>
              <a:t>中国税务局水墨</a:t>
            </a:r>
            <a:r>
              <a:rPr lang="zh-CN" altLang="en-US" sz="3200" b="0" i="0" dirty="0" smtClean="0">
                <a:latin typeface="方正大黑简体" panose="02010601030101010101" pitchFamily="2" charset="-122"/>
                <a:ea typeface="方正大黑简体" panose="02010601030101010101" pitchFamily="2" charset="-122"/>
              </a:rPr>
              <a:t>中国</a:t>
            </a:r>
            <a:r>
              <a:rPr lang="zh-CN" altLang="en-US" sz="3200" b="0" i="0" smtClean="0">
                <a:latin typeface="方正大黑简体" panose="02010601030101010101" pitchFamily="2" charset="-122"/>
                <a:ea typeface="方正大黑简体" panose="02010601030101010101" pitchFamily="2" charset="-122"/>
              </a:rPr>
              <a:t>风</a:t>
            </a:r>
            <a:r>
              <a:rPr lang="en-US" altLang="zh-CN" sz="3200" b="0" i="0" smtClean="0">
                <a:latin typeface="方正大黑简体" panose="02010601030101010101" pitchFamily="2" charset="-122"/>
                <a:ea typeface="方正大黑简体" panose="02010601030101010101" pitchFamily="2" charset="-122"/>
              </a:rPr>
              <a:t>PPT</a:t>
            </a:r>
            <a:r>
              <a:rPr lang="zh-CN" altLang="en-US" sz="3200" b="0" i="0" smtClean="0">
                <a:latin typeface="方正大黑简体" panose="02010601030101010101" pitchFamily="2" charset="-122"/>
                <a:ea typeface="方正大黑简体" panose="02010601030101010101" pitchFamily="2" charset="-122"/>
              </a:rPr>
              <a:t>模板</a:t>
            </a:r>
            <a:endParaRPr lang="zh-CN" altLang="en-US" sz="3200" b="0" i="0" dirty="0">
              <a:latin typeface="方正大黑简体" panose="02010601030101010101" pitchFamily="2" charset="-122"/>
              <a:ea typeface="方正大黑简体" panose="02010601030101010101" pitchFamily="2" charset="-122"/>
            </a:endParaRPr>
          </a:p>
        </p:txBody>
      </p:sp>
      <p:sp>
        <p:nvSpPr>
          <p:cNvPr id="14" name="Rectangle 13"/>
          <p:cNvSpPr txBox="1">
            <a:spLocks noChangeArrowheads="1"/>
          </p:cNvSpPr>
          <p:nvPr/>
        </p:nvSpPr>
        <p:spPr bwMode="auto">
          <a:xfrm>
            <a:off x="2872611" y="3795886"/>
            <a:ext cx="3643605" cy="387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19" tIns="45709" rIns="91419" bIns="45709" anchor="ctr"/>
          <a:lstStyle>
            <a:lvl1pPr marL="342900" indent="-342900"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fontAlgn="ctr" hangingPunct="1">
              <a:lnSpc>
                <a:spcPct val="90000"/>
              </a:lnSpc>
              <a:spcBef>
                <a:spcPct val="20000"/>
              </a:spcBef>
            </a:pPr>
            <a:r>
              <a:rPr lang="en-US" altLang="zh-CN" i="0" dirty="0" smtClean="0">
                <a:latin typeface="方正黑体简体" pitchFamily="2" charset="-122"/>
                <a:ea typeface="方正黑体简体" pitchFamily="2" charset="-122"/>
              </a:rPr>
              <a:t>——</a:t>
            </a:r>
            <a:r>
              <a:rPr lang="zh-CN" altLang="en-US" i="0" dirty="0" smtClean="0">
                <a:latin typeface="方正黑体简体" pitchFamily="2" charset="-122"/>
                <a:ea typeface="方正黑体简体" pitchFamily="2" charset="-122"/>
              </a:rPr>
              <a:t>点击添加相关文字内容</a:t>
            </a:r>
            <a:r>
              <a:rPr lang="en-US" altLang="zh-CN" i="0" dirty="0" smtClean="0">
                <a:latin typeface="方正黑体简体" pitchFamily="2" charset="-122"/>
                <a:ea typeface="方正黑体简体" pitchFamily="2" charset="-122"/>
              </a:rPr>
              <a:t>——</a:t>
            </a:r>
            <a:endParaRPr lang="zh-CN" altLang="en-US" i="0" dirty="0">
              <a:latin typeface="方正黑体简体" pitchFamily="2" charset="-122"/>
              <a:ea typeface="方正黑体简体" pitchFamily="2" charset="-122"/>
            </a:endParaRPr>
          </a:p>
        </p:txBody>
      </p:sp>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528" y="448940"/>
            <a:ext cx="928924" cy="2007115"/>
          </a:xfrm>
          <a:prstGeom prst="rect">
            <a:avLst/>
          </a:prstGeom>
        </p:spPr>
      </p:pic>
      <p:pic>
        <p:nvPicPr>
          <p:cNvPr id="15" name="1 - 忆江南水乡古筝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3900" y="63609"/>
            <a:ext cx="418282" cy="418282"/>
          </a:xfrm>
          <a:prstGeom prst="rect">
            <a:avLst/>
          </a:prstGeom>
        </p:spPr>
      </p:pic>
      <p:pic>
        <p:nvPicPr>
          <p:cNvPr id="17" name="图片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15809" y="517294"/>
            <a:ext cx="318612" cy="246363"/>
          </a:xfrm>
          <a:prstGeom prst="rect">
            <a:avLst/>
          </a:prstGeom>
        </p:spPr>
      </p:pic>
      <p:pic>
        <p:nvPicPr>
          <p:cNvPr id="18" name="图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07114" y="582101"/>
            <a:ext cx="245006" cy="189449"/>
          </a:xfrm>
          <a:prstGeom prst="rect">
            <a:avLst/>
          </a:prstGeom>
        </p:spPr>
      </p:pic>
      <p:pic>
        <p:nvPicPr>
          <p:cNvPr id="19" name="图片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28641" y="387680"/>
            <a:ext cx="216024" cy="167039"/>
          </a:xfrm>
          <a:prstGeom prst="rect">
            <a:avLst/>
          </a:prstGeom>
        </p:spPr>
      </p:pic>
    </p:spTree>
    <p:extLst>
      <p:ext uri="{BB962C8B-B14F-4D97-AF65-F5344CB8AC3E}">
        <p14:creationId xmlns:p14="http://schemas.microsoft.com/office/powerpoint/2010/main" val="42828798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3"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2000" fill="hold"/>
                                        <p:tgtEl>
                                          <p:spTgt spid="11"/>
                                        </p:tgtEl>
                                        <p:attrNameLst>
                                          <p:attrName>ppt_w</p:attrName>
                                        </p:attrNameLst>
                                      </p:cBhvr>
                                      <p:tavLst>
                                        <p:tav tm="0">
                                          <p:val>
                                            <p:fltVal val="0"/>
                                          </p:val>
                                        </p:tav>
                                        <p:tav tm="100000">
                                          <p:val>
                                            <p:strVal val="#ppt_w"/>
                                          </p:val>
                                        </p:tav>
                                      </p:tavLst>
                                    </p:anim>
                                    <p:anim calcmode="lin" valueType="num">
                                      <p:cBhvr>
                                        <p:cTn id="10" dur="2000" fill="hold"/>
                                        <p:tgtEl>
                                          <p:spTgt spid="11"/>
                                        </p:tgtEl>
                                        <p:attrNameLst>
                                          <p:attrName>ppt_h</p:attrName>
                                        </p:attrNameLst>
                                      </p:cBhvr>
                                      <p:tavLst>
                                        <p:tav tm="0">
                                          <p:val>
                                            <p:fltVal val="0"/>
                                          </p:val>
                                        </p:tav>
                                        <p:tav tm="100000">
                                          <p:val>
                                            <p:strVal val="#ppt_h"/>
                                          </p:val>
                                        </p:tav>
                                      </p:tavLst>
                                    </p:anim>
                                    <p:animEffect transition="in" filter="fade">
                                      <p:cBhvr>
                                        <p:cTn id="11" dur="2000"/>
                                        <p:tgtEl>
                                          <p:spTgt spid="11"/>
                                        </p:tgtEl>
                                      </p:cBhvr>
                                    </p:animEffect>
                                  </p:childTnLst>
                                </p:cTn>
                              </p:par>
                              <p:par>
                                <p:cTn id="12" presetID="47" presetClass="entr" presetSubtype="0" fill="hold" grpId="4" nodeType="withEffect">
                                  <p:stCondLst>
                                    <p:cond delay="6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23" presetClass="entr" presetSubtype="36" fill="hold" grpId="4" nodeType="withEffect">
                                  <p:stCondLst>
                                    <p:cond delay="5000"/>
                                  </p:stCondLst>
                                  <p:iterate type="lt">
                                    <p:tmPct val="10000"/>
                                  </p:iterate>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6*min(max(#ppt_w*#ppt_h,.3),1)-7.4)/-.7*#ppt_w"/>
                                          </p:val>
                                        </p:tav>
                                        <p:tav tm="100000">
                                          <p:val>
                                            <p:strVal val="#ppt_w"/>
                                          </p:val>
                                        </p:tav>
                                      </p:tavLst>
                                    </p:anim>
                                    <p:anim calcmode="lin" valueType="num">
                                      <p:cBhvr>
                                        <p:cTn id="20" dur="500" fill="hold"/>
                                        <p:tgtEl>
                                          <p:spTgt spid="13"/>
                                        </p:tgtEl>
                                        <p:attrNameLst>
                                          <p:attrName>ppt_h</p:attrName>
                                        </p:attrNameLst>
                                      </p:cBhvr>
                                      <p:tavLst>
                                        <p:tav tm="0">
                                          <p:val>
                                            <p:strVal val="(6*min(max(#ppt_w*#ppt_h,.3),1)-7.4)/-.7*#ppt_h"/>
                                          </p:val>
                                        </p:tav>
                                        <p:tav tm="100000">
                                          <p:val>
                                            <p:strVal val="#ppt_h"/>
                                          </p:val>
                                        </p:tav>
                                      </p:tavLst>
                                    </p:anim>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strVal val="1+(6*min(max(#ppt_w*#ppt_h,.3),1)-7.4)/-.7*#ppt_h/2"/>
                                          </p:val>
                                        </p:tav>
                                        <p:tav tm="100000">
                                          <p:val>
                                            <p:strVal val="#ppt_y"/>
                                          </p:val>
                                        </p:tav>
                                      </p:tavLst>
                                    </p:anim>
                                  </p:childTnLst>
                                </p:cTn>
                              </p:par>
                              <p:par>
                                <p:cTn id="23" presetID="27" presetClass="emph" presetSubtype="0" fill="remove" grpId="5" nodeType="withEffect">
                                  <p:stCondLst>
                                    <p:cond delay="2000"/>
                                  </p:stCondLst>
                                  <p:iterate type="lt">
                                    <p:tmPct val="10000"/>
                                  </p:iterate>
                                  <p:childTnLst>
                                    <p:animClr clrSpc="rgb" dir="cw">
                                      <p:cBhvr override="childStyle">
                                        <p:cTn id="24" dur="250" autoRev="1" fill="remove"/>
                                        <p:tgtEl>
                                          <p:spTgt spid="13"/>
                                        </p:tgtEl>
                                        <p:attrNameLst>
                                          <p:attrName>style.color</p:attrName>
                                        </p:attrNameLst>
                                      </p:cBhvr>
                                      <p:to>
                                        <a:srgbClr val="CC0099"/>
                                      </p:to>
                                    </p:animClr>
                                    <p:animClr clrSpc="rgb" dir="cw">
                                      <p:cBhvr>
                                        <p:cTn id="25" dur="250" autoRev="1" fill="remove"/>
                                        <p:tgtEl>
                                          <p:spTgt spid="13"/>
                                        </p:tgtEl>
                                        <p:attrNameLst>
                                          <p:attrName>fillcolor</p:attrName>
                                        </p:attrNameLst>
                                      </p:cBhvr>
                                      <p:to>
                                        <a:srgbClr val="CC0099"/>
                                      </p:to>
                                    </p:animClr>
                                    <p:set>
                                      <p:cBhvr>
                                        <p:cTn id="26" dur="250" autoRev="1" fill="remove"/>
                                        <p:tgtEl>
                                          <p:spTgt spid="13"/>
                                        </p:tgtEl>
                                        <p:attrNameLst>
                                          <p:attrName>fill.type</p:attrName>
                                        </p:attrNameLst>
                                      </p:cBhvr>
                                      <p:to>
                                        <p:strVal val="solid"/>
                                      </p:to>
                                    </p:set>
                                    <p:set>
                                      <p:cBhvr>
                                        <p:cTn id="27" dur="250" autoRev="1" fill="remove"/>
                                        <p:tgtEl>
                                          <p:spTgt spid="13"/>
                                        </p:tgtEl>
                                        <p:attrNameLst>
                                          <p:attrName>fill.on</p:attrName>
                                        </p:attrNameLst>
                                      </p:cBhvr>
                                      <p:to>
                                        <p:strVal val="true"/>
                                      </p:to>
                                    </p:set>
                                  </p:childTnLst>
                                </p:cTn>
                              </p:par>
                              <p:par>
                                <p:cTn id="28" presetID="42" presetClass="entr" presetSubtype="0" fill="hold" nodeType="withEffect">
                                  <p:stCondLst>
                                    <p:cond delay="30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375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55" presetClass="entr" presetSubtype="0" fill="hold" nodeType="withEffect">
                                  <p:stCondLst>
                                    <p:cond delay="475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0.70"/>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par>
                                <p:cTn id="43" presetID="47" presetClass="entr" presetSubtype="0" fill="hold" nodeType="withEffect">
                                  <p:stCondLst>
                                    <p:cond delay="55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1" presetClass="entr" presetSubtype="0" fill="hold" nodeType="withEffect">
                                  <p:stCondLst>
                                    <p:cond delay="2000"/>
                                  </p:stCondLst>
                                  <p:childTnLst>
                                    <p:set>
                                      <p:cBhvr>
                                        <p:cTn id="49" dur="1" fill="hold">
                                          <p:stCondLst>
                                            <p:cond delay="0"/>
                                          </p:stCondLst>
                                        </p:cTn>
                                        <p:tgtEl>
                                          <p:spTgt spid="17"/>
                                        </p:tgtEl>
                                        <p:attrNameLst>
                                          <p:attrName>style.visibility</p:attrName>
                                        </p:attrNameLst>
                                      </p:cBhvr>
                                      <p:to>
                                        <p:strVal val="visible"/>
                                      </p:to>
                                    </p:set>
                                  </p:childTnLst>
                                </p:cTn>
                              </p:par>
                              <p:par>
                                <p:cTn id="50" presetID="0" presetClass="path" presetSubtype="0" repeatCount="2000" accel="50000" decel="50000" fill="hold" nodeType="withEffect">
                                  <p:stCondLst>
                                    <p:cond delay="2000"/>
                                  </p:stCondLst>
                                  <p:childTnLst>
                                    <p:animMotion origin="layout" path="M 4.44444E-6 1.38778E-17 C -0.00608 0.00247 -0.00851 0.01173 -0.01268 0.01914 C -0.02362 0.04012 -0.03368 0.06204 -0.0441 0.08302 C -0.04896 0.0929 -0.05434 0.10216 -0.0599 0.11142 C -0.06198 0.11481 -0.06632 0.1216 -0.06632 0.12191 C -0.06806 0.13364 -0.0665 0.12685 -0.07257 0.14136 C -0.07743 0.15309 -0.07848 0.16667 -0.08316 0.1784 C -0.08507 0.20154 -0.08438 0.22778 -0.07796 0.24907 C -0.07518 0.25802 -0.0698 0.26883 -0.06632 0.27716 C -0.06493 0.28056 -0.06216 0.28241 -0.06094 0.2858 C -0.05782 0.29506 -0.05591 0.30494 -0.05157 0.31235 C -0.04931 0.32346 -0.04601 0.33241 -0.04098 0.34074 C -0.03941 0.34877 -0.03733 0.35556 -0.03577 0.36358 C -0.03455 0.37716 -0.03403 0.39105 -0.03681 0.40401 C -0.03889 0.41389 -0.03872 0.40957 -0.04202 0.41852 C -0.0448 0.42623 -0.0474 0.43426 -0.05053 0.44167 C -0.05365 0.44877 -0.05382 0.44506 -0.05782 0.45216 C -0.06337 0.46142 -0.0691 0.47099 -0.07466 0.48025 C -0.0757 0.4821 -0.07587 0.48549 -0.07674 0.48735 C -0.09028 0.52006 -0.09428 0.5463 -0.09688 0.58642 C -0.09671 0.59753 -0.09948 0.64599 -0.09046 0.66265 C -0.08768 0.67654 -0.08542 0.69198 -0.08108 0.70463 C -0.07188 0.7321 -0.06528 0.75123 -0.06094 0.78241 C -0.05921 0.82994 -0.05903 0.82037 -0.06094 0.88981 C -0.06112 0.8963 -0.06632 0.90586 -0.06632 0.90617 C -0.06789 0.91667 -0.06997 0.92685 -0.07153 0.93765 C -0.07205 0.94599 -0.07257 0.95556 -0.07362 0.9642 C -0.075 0.97469 -0.07796 0.98519 -0.07796 0.99599 " pathEditMode="relative" rAng="0" ptsTypes="fffffffffffffffffffffffffffA">
                                      <p:cBhvr>
                                        <p:cTn id="51" dur="8000" fill="hold"/>
                                        <p:tgtEl>
                                          <p:spTgt spid="17"/>
                                        </p:tgtEl>
                                        <p:attrNameLst>
                                          <p:attrName>ppt_x</p:attrName>
                                          <p:attrName>ppt_y</p:attrName>
                                        </p:attrNameLst>
                                      </p:cBhvr>
                                      <p:rCtr x="-4983" y="49784"/>
                                    </p:animMotion>
                                  </p:childTnLst>
                                </p:cTn>
                              </p:par>
                              <p:par>
                                <p:cTn id="52" presetID="1" presetClass="entr" presetSubtype="0" fill="hold" nodeType="withEffect">
                                  <p:stCondLst>
                                    <p:cond delay="3000"/>
                                  </p:stCondLst>
                                  <p:childTnLst>
                                    <p:set>
                                      <p:cBhvr>
                                        <p:cTn id="53" dur="1" fill="hold">
                                          <p:stCondLst>
                                            <p:cond delay="0"/>
                                          </p:stCondLst>
                                        </p:cTn>
                                        <p:tgtEl>
                                          <p:spTgt spid="18"/>
                                        </p:tgtEl>
                                        <p:attrNameLst>
                                          <p:attrName>style.visibility</p:attrName>
                                        </p:attrNameLst>
                                      </p:cBhvr>
                                      <p:to>
                                        <p:strVal val="visible"/>
                                      </p:to>
                                    </p:set>
                                  </p:childTnLst>
                                </p:cTn>
                              </p:par>
                              <p:par>
                                <p:cTn id="54" presetID="0" presetClass="path" presetSubtype="0" repeatCount="2000" accel="50000" decel="50000" fill="hold" nodeType="withEffect">
                                  <p:stCondLst>
                                    <p:cond delay="3000"/>
                                  </p:stCondLst>
                                  <p:childTnLst>
                                    <p:animMotion origin="layout" path="M -1.66667E-6 -6.17284E-7 C -0.00607 0.00247 -0.00851 0.01142 -0.01267 0.01914 C -0.02361 0.03951 -0.03368 0.0608 -0.0441 0.08148 C -0.04896 0.09136 -0.05434 0.10031 -0.05989 0.10926 C -0.06198 0.11296 -0.06632 0.12006 -0.06632 0.12037 C -0.06805 0.13148 -0.06649 0.12469 -0.07257 0.1392 C -0.07743 0.15062 -0.07847 0.16389 -0.08316 0.17562 C -0.08507 0.19846 -0.08437 0.22438 -0.07795 0.24568 C -0.07517 0.25432 -0.06979 0.26512 -0.06632 0.27315 C -0.06493 0.27685 -0.06215 0.2784 -0.06094 0.28179 C -0.05781 0.29074 -0.0559 0.30062 -0.05156 0.30803 C -0.0493 0.31883 -0.04601 0.32778 -0.04097 0.3358 C -0.03941 0.34352 -0.03732 0.35062 -0.03576 0.35864 C -0.03455 0.37161 -0.03403 0.3858 -0.0368 0.39846 C -0.03889 0.40803 -0.03871 0.4034 -0.04201 0.41235 C -0.04479 0.42006 -0.04739 0.42809 -0.05052 0.43519 C -0.05364 0.44259 -0.05382 0.43889 -0.05781 0.44568 C -0.06337 0.45463 -0.0691 0.4642 -0.07465 0.47346 C -0.07569 0.475 -0.07587 0.4784 -0.07673 0.48025 C -0.09028 0.51235 -0.09427 0.53827 -0.09687 0.57778 C -0.0967 0.58889 -0.09948 0.63704 -0.09045 0.65309 C -0.08767 0.66667 -0.08541 0.6821 -0.08107 0.69445 C -0.07187 0.72161 -0.06528 0.74043 -0.06094 0.77161 C -0.0592 0.81852 -0.05903 0.80895 -0.06094 0.87747 C -0.06111 0.88364 -0.06632 0.89321 -0.06632 0.89352 C -0.06788 0.9037 -0.06996 0.91389 -0.07153 0.92438 C -0.07205 0.93241 -0.07257 0.94228 -0.07361 0.95062 C -0.075 0.9608 -0.07795 0.9713 -0.07795 0.9821 " pathEditMode="relative" rAng="0" ptsTypes="fffffffffffffffffffffffffffA">
                                      <p:cBhvr>
                                        <p:cTn id="55" dur="8000" fill="hold"/>
                                        <p:tgtEl>
                                          <p:spTgt spid="18"/>
                                        </p:tgtEl>
                                        <p:attrNameLst>
                                          <p:attrName>ppt_x</p:attrName>
                                          <p:attrName>ppt_y</p:attrName>
                                        </p:attrNameLst>
                                      </p:cBhvr>
                                      <p:rCtr x="-4983" y="49105"/>
                                    </p:animMotion>
                                  </p:childTnLst>
                                </p:cTn>
                              </p:par>
                              <p:par>
                                <p:cTn id="56" presetID="1" presetClass="entr" presetSubtype="0" fill="hold" nodeType="withEffect">
                                  <p:stCondLst>
                                    <p:cond delay="4000"/>
                                  </p:stCondLst>
                                  <p:childTnLst>
                                    <p:set>
                                      <p:cBhvr>
                                        <p:cTn id="57" dur="1" fill="hold">
                                          <p:stCondLst>
                                            <p:cond delay="0"/>
                                          </p:stCondLst>
                                        </p:cTn>
                                        <p:tgtEl>
                                          <p:spTgt spid="19"/>
                                        </p:tgtEl>
                                        <p:attrNameLst>
                                          <p:attrName>style.visibility</p:attrName>
                                        </p:attrNameLst>
                                      </p:cBhvr>
                                      <p:to>
                                        <p:strVal val="visible"/>
                                      </p:to>
                                    </p:set>
                                  </p:childTnLst>
                                </p:cTn>
                              </p:par>
                              <p:par>
                                <p:cTn id="58" presetID="0" presetClass="path" presetSubtype="0" repeatCount="2000" accel="50000" decel="50000" fill="hold" nodeType="withEffect">
                                  <p:stCondLst>
                                    <p:cond delay="4000"/>
                                  </p:stCondLst>
                                  <p:childTnLst>
                                    <p:animMotion origin="layout" path="M -4.44444E-6 4.32099E-6 C -0.00607 0.00246 -0.0085 0.01234 -0.01267 0.02006 C -0.02361 0.04135 -0.03368 0.06419 -0.04409 0.0858 C -0.04895 0.09598 -0.05434 0.10555 -0.05989 0.11481 C -0.06197 0.11851 -0.06631 0.12561 -0.06631 0.12592 C -0.06805 0.13796 -0.06649 0.13086 -0.07256 0.14598 C -0.07743 0.15802 -0.07847 0.17222 -0.08316 0.18425 C -0.08506 0.20833 -0.08437 0.23549 -0.07795 0.2574 C -0.07517 0.26666 -0.06979 0.27777 -0.06631 0.28611 C -0.06493 0.2895 -0.06215 0.29166 -0.06093 0.29537 C -0.05781 0.30463 -0.0559 0.31512 -0.05156 0.32253 C -0.0493 0.33395 -0.046 0.34351 -0.04097 0.35185 C -0.03941 0.36018 -0.03732 0.36728 -0.03576 0.37561 C -0.03454 0.3895 -0.03402 0.40401 -0.0368 0.41759 C -0.03888 0.42746 -0.03871 0.42314 -0.04201 0.4324 C -0.04479 0.44012 -0.04739 0.44845 -0.05052 0.45617 C -0.05364 0.46358 -0.05381 0.45987 -0.05781 0.46697 C -0.06336 0.47654 -0.06909 0.48672 -0.07465 0.49598 C -0.07569 0.49784 -0.07586 0.50123 -0.07673 0.50339 C -0.09027 0.53672 -0.09427 0.56419 -0.09687 0.60555 C -0.0967 0.61697 -0.09947 0.66728 -0.09045 0.68425 C -0.08767 0.69876 -0.08541 0.71481 -0.08107 0.72777 C -0.07187 0.75617 -0.06527 0.77592 -0.06093 0.80833 C -0.0592 0.8574 -0.05902 0.84722 -0.06093 0.91913 C -0.06111 0.92592 -0.06631 0.93549 -0.06631 0.9358 C -0.06788 0.94691 -0.06996 0.9574 -0.07152 0.96821 C -0.07204 0.97716 -0.07256 0.98703 -0.07361 0.99567 C -0.075 1.00679 -0.07795 1.01759 -0.07795 1.0287 " pathEditMode="relative" rAng="0" ptsTypes="fffffffffffffffffffffffffffA">
                                      <p:cBhvr>
                                        <p:cTn id="59" dur="8000" fill="hold"/>
                                        <p:tgtEl>
                                          <p:spTgt spid="19"/>
                                        </p:tgtEl>
                                        <p:attrNameLst>
                                          <p:attrName>ppt_x</p:attrName>
                                          <p:attrName>ppt_y</p:attrName>
                                        </p:attrNameLst>
                                      </p:cBhvr>
                                      <p:rCtr x="-4983" y="514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0" repeatCount="indefinite" fill="hold" display="0">
                  <p:stCondLst>
                    <p:cond delay="indefinite"/>
                  </p:stCondLst>
                  <p:endCondLst>
                    <p:cond evt="onStopAudio" delay="0">
                      <p:tgtEl>
                        <p:sldTgt/>
                      </p:tgtEl>
                    </p:cond>
                  </p:endCondLst>
                </p:cTn>
                <p:tgtEl>
                  <p:spTgt spid="15"/>
                </p:tgtEl>
              </p:cMediaNode>
            </p:audio>
          </p:childTnLst>
        </p:cTn>
      </p:par>
    </p:tnLst>
    <p:bldLst>
      <p:bldP spid="13" grpId="0" bldLvl="0" autoUpdateAnimBg="0"/>
      <p:bldP spid="13" grpId="1" bldLvl="0" autoUpdateAnimBg="0"/>
      <p:bldP spid="13" grpId="2" bldLvl="0" autoUpdateAnimBg="0"/>
      <p:bldP spid="13" grpId="3" bldLvl="0" autoUpdateAnimBg="0"/>
      <p:bldP spid="13" grpId="4"/>
      <p:bldP spid="13" grpId="5"/>
      <p:bldP spid="14" grpId="0" bldLvl="0" autoUpdateAnimBg="0"/>
      <p:bldP spid="14" grpId="1" bldLvl="0" autoUpdateAnimBg="0"/>
      <p:bldP spid="14" grpId="2" bldLvl="0" autoUpdateAnimBg="0"/>
      <p:bldP spid="14" grpId="3" bldLvl="0" autoUpdateAnimBg="0"/>
      <p:bldP spid="14" grpId="4"/>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a:solidFill>
                  <a:schemeClr val="bg1"/>
                </a:solidFill>
                <a:latin typeface="叶根友毛笔行书2.0版" pitchFamily="2" charset="-122"/>
                <a:ea typeface="叶根友毛笔行书2.0版" pitchFamily="2" charset="-122"/>
                <a:sym typeface="叶根友毛笔行书2.0版" pitchFamily="2" charset="-122"/>
              </a:rPr>
              <a:t>壹</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2" descr="C:\Users\Thinkpad\Desktop\PNG\1_0003_图层-9.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98"/>
          <a:stretch/>
        </p:blipFill>
        <p:spPr bwMode="auto">
          <a:xfrm>
            <a:off x="2287321" y="2071109"/>
            <a:ext cx="6173111" cy="128121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3384494" y="2460796"/>
            <a:ext cx="793807" cy="529312"/>
          </a:xfrm>
          <a:prstGeom prst="rect">
            <a:avLst/>
          </a:prstGeom>
        </p:spPr>
        <p:txBody>
          <a:bodyPr wrap="none">
            <a:spAutoFit/>
          </a:bodyPr>
          <a:lstStyle/>
          <a:p>
            <a:pPr>
              <a:lnSpc>
                <a:spcPct val="125000"/>
              </a:lnSpc>
            </a:pPr>
            <a:r>
              <a:rPr lang="en-US" altLang="zh-CN" sz="2400" b="1" smtClean="0">
                <a:solidFill>
                  <a:schemeClr val="bg1"/>
                </a:solidFill>
                <a:latin typeface="方正古隶简体" pitchFamily="65" charset="-122"/>
                <a:ea typeface="方正古隶简体" pitchFamily="65" charset="-122"/>
              </a:rPr>
              <a:t>2016</a:t>
            </a:r>
            <a:endParaRPr lang="zh-CN" altLang="en-US" sz="2400" b="1" dirty="0">
              <a:solidFill>
                <a:schemeClr val="bg1"/>
              </a:solidFill>
              <a:latin typeface="方正古隶简体" pitchFamily="65" charset="-122"/>
              <a:ea typeface="方正古隶简体" pitchFamily="65" charset="-122"/>
            </a:endParaRPr>
          </a:p>
        </p:txBody>
      </p:sp>
      <p:sp>
        <p:nvSpPr>
          <p:cNvPr id="8" name="矩形 7"/>
          <p:cNvSpPr/>
          <p:nvPr/>
        </p:nvSpPr>
        <p:spPr>
          <a:xfrm>
            <a:off x="4694566" y="2420307"/>
            <a:ext cx="793807" cy="529312"/>
          </a:xfrm>
          <a:prstGeom prst="rect">
            <a:avLst/>
          </a:prstGeom>
        </p:spPr>
        <p:txBody>
          <a:bodyPr wrap="none">
            <a:spAutoFit/>
          </a:bodyPr>
          <a:lstStyle/>
          <a:p>
            <a:pPr>
              <a:lnSpc>
                <a:spcPct val="125000"/>
              </a:lnSpc>
            </a:pPr>
            <a:r>
              <a:rPr lang="en-US" altLang="zh-CN" sz="2400" b="1" smtClean="0">
                <a:solidFill>
                  <a:schemeClr val="bg1"/>
                </a:solidFill>
                <a:latin typeface="方正古隶简体" pitchFamily="65" charset="-122"/>
                <a:ea typeface="方正古隶简体" pitchFamily="65" charset="-122"/>
              </a:rPr>
              <a:t>2015</a:t>
            </a:r>
            <a:endParaRPr lang="zh-CN" altLang="en-US" sz="2400" b="1" dirty="0">
              <a:solidFill>
                <a:schemeClr val="bg1"/>
              </a:solidFill>
              <a:latin typeface="方正古隶简体" pitchFamily="65" charset="-122"/>
              <a:ea typeface="方正古隶简体" pitchFamily="65" charset="-122"/>
            </a:endParaRPr>
          </a:p>
        </p:txBody>
      </p:sp>
      <p:sp>
        <p:nvSpPr>
          <p:cNvPr id="9" name="矩形 8"/>
          <p:cNvSpPr/>
          <p:nvPr/>
        </p:nvSpPr>
        <p:spPr>
          <a:xfrm>
            <a:off x="6138091" y="2420307"/>
            <a:ext cx="793807" cy="529312"/>
          </a:xfrm>
          <a:prstGeom prst="rect">
            <a:avLst/>
          </a:prstGeom>
        </p:spPr>
        <p:txBody>
          <a:bodyPr wrap="none">
            <a:spAutoFit/>
          </a:bodyPr>
          <a:lstStyle/>
          <a:p>
            <a:pPr>
              <a:lnSpc>
                <a:spcPct val="125000"/>
              </a:lnSpc>
            </a:pPr>
            <a:r>
              <a:rPr lang="en-US" altLang="zh-CN" sz="2400" b="1" smtClean="0">
                <a:solidFill>
                  <a:schemeClr val="bg1"/>
                </a:solidFill>
                <a:latin typeface="方正古隶简体" pitchFamily="65" charset="-122"/>
                <a:ea typeface="方正古隶简体" pitchFamily="65" charset="-122"/>
              </a:rPr>
              <a:t>2014</a:t>
            </a:r>
            <a:endParaRPr lang="zh-CN" altLang="en-US" sz="2400" b="1" dirty="0">
              <a:solidFill>
                <a:schemeClr val="bg1"/>
              </a:solidFill>
              <a:latin typeface="方正古隶简体" pitchFamily="65" charset="-122"/>
              <a:ea typeface="方正古隶简体" pitchFamily="65" charset="-122"/>
            </a:endParaRPr>
          </a:p>
        </p:txBody>
      </p:sp>
      <p:cxnSp>
        <p:nvCxnSpPr>
          <p:cNvPr id="10" name="直接连接符 9"/>
          <p:cNvCxnSpPr/>
          <p:nvPr/>
        </p:nvCxnSpPr>
        <p:spPr>
          <a:xfrm>
            <a:off x="3383243" y="1448453"/>
            <a:ext cx="0" cy="1060724"/>
          </a:xfrm>
          <a:prstGeom prst="line">
            <a:avLst/>
          </a:prstGeom>
          <a:noFill/>
          <a:ln w="9525" cap="flat" cmpd="sng" algn="ctr">
            <a:solidFill>
              <a:srgbClr val="888888"/>
            </a:solidFill>
            <a:prstDash val="dash"/>
            <a:headEnd type="oval" w="med" len="med"/>
            <a:tailEnd type="oval" w="med" len="med"/>
          </a:ln>
          <a:effectLst/>
        </p:spPr>
      </p:cxnSp>
      <p:sp>
        <p:nvSpPr>
          <p:cNvPr id="11" name="TextBox 10"/>
          <p:cNvSpPr txBox="1"/>
          <p:nvPr/>
        </p:nvSpPr>
        <p:spPr>
          <a:xfrm>
            <a:off x="3383243" y="1336008"/>
            <a:ext cx="1490583" cy="877538"/>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cxnSp>
        <p:nvCxnSpPr>
          <p:cNvPr id="12" name="直接连接符 11"/>
          <p:cNvCxnSpPr/>
          <p:nvPr/>
        </p:nvCxnSpPr>
        <p:spPr>
          <a:xfrm>
            <a:off x="6095483" y="1386932"/>
            <a:ext cx="0" cy="1060724"/>
          </a:xfrm>
          <a:prstGeom prst="line">
            <a:avLst/>
          </a:prstGeom>
          <a:noFill/>
          <a:ln w="9525" cap="flat" cmpd="sng" algn="ctr">
            <a:solidFill>
              <a:srgbClr val="888888"/>
            </a:solidFill>
            <a:prstDash val="dash"/>
            <a:headEnd type="oval" w="med" len="med"/>
            <a:tailEnd type="oval" w="med" len="med"/>
          </a:ln>
          <a:effectLst/>
        </p:spPr>
      </p:cxnSp>
      <p:sp>
        <p:nvSpPr>
          <p:cNvPr id="16" name="TextBox 15"/>
          <p:cNvSpPr txBox="1"/>
          <p:nvPr/>
        </p:nvSpPr>
        <p:spPr>
          <a:xfrm>
            <a:off x="6095483" y="1274487"/>
            <a:ext cx="1490583" cy="877538"/>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cxnSp>
        <p:nvCxnSpPr>
          <p:cNvPr id="17" name="直接连接符 16"/>
          <p:cNvCxnSpPr/>
          <p:nvPr/>
        </p:nvCxnSpPr>
        <p:spPr>
          <a:xfrm>
            <a:off x="4679387" y="3046716"/>
            <a:ext cx="0" cy="1060724"/>
          </a:xfrm>
          <a:prstGeom prst="line">
            <a:avLst/>
          </a:prstGeom>
          <a:noFill/>
          <a:ln w="9525" cap="flat" cmpd="sng" algn="ctr">
            <a:solidFill>
              <a:srgbClr val="888888"/>
            </a:solidFill>
            <a:prstDash val="dash"/>
            <a:headEnd type="oval" w="med" len="med"/>
            <a:tailEnd type="oval" w="med" len="med"/>
          </a:ln>
          <a:effectLst/>
        </p:spPr>
      </p:cxnSp>
      <p:sp>
        <p:nvSpPr>
          <p:cNvPr id="18" name="TextBox 17"/>
          <p:cNvSpPr txBox="1"/>
          <p:nvPr/>
        </p:nvSpPr>
        <p:spPr>
          <a:xfrm>
            <a:off x="4679387" y="3278390"/>
            <a:ext cx="1490583" cy="877537"/>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grpSp>
        <p:nvGrpSpPr>
          <p:cNvPr id="19" name="组合 18"/>
          <p:cNvGrpSpPr/>
          <p:nvPr/>
        </p:nvGrpSpPr>
        <p:grpSpPr>
          <a:xfrm>
            <a:off x="514955" y="1975897"/>
            <a:ext cx="1880669" cy="1672036"/>
            <a:chOff x="467544" y="1975897"/>
            <a:chExt cx="1880669" cy="1672036"/>
          </a:xfrm>
        </p:grpSpPr>
        <p:pic>
          <p:nvPicPr>
            <p:cNvPr id="20" name="Picture 3" descr="C:\Users\Thinkpad\Desktop\PNG\1_0010_ima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1975897"/>
              <a:ext cx="1880669" cy="1672036"/>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p:cNvSpPr/>
            <p:nvPr/>
          </p:nvSpPr>
          <p:spPr>
            <a:xfrm>
              <a:off x="964536" y="2292896"/>
              <a:ext cx="889987" cy="602153"/>
            </a:xfrm>
            <a:prstGeom prst="rect">
              <a:avLst/>
            </a:prstGeom>
          </p:spPr>
          <p:txBody>
            <a:bodyPr wrap="none">
              <a:spAutoFit/>
            </a:bodyPr>
            <a:lstStyle/>
            <a:p>
              <a:pPr>
                <a:lnSpc>
                  <a:spcPct val="125000"/>
                </a:lnSpc>
              </a:pPr>
              <a:r>
                <a:rPr lang="en-US" altLang="zh-CN" sz="2800" b="1" smtClean="0">
                  <a:solidFill>
                    <a:schemeClr val="bg1"/>
                  </a:solidFill>
                  <a:latin typeface="方正古隶简体" pitchFamily="65" charset="-122"/>
                  <a:ea typeface="方正古隶简体" pitchFamily="65" charset="-122"/>
                </a:rPr>
                <a:t>2017</a:t>
              </a:r>
              <a:endParaRPr lang="zh-CN" altLang="en-US" sz="2800" b="1" dirty="0">
                <a:solidFill>
                  <a:schemeClr val="bg1"/>
                </a:solidFill>
                <a:latin typeface="方正古隶简体" pitchFamily="65" charset="-122"/>
                <a:ea typeface="方正古隶简体" pitchFamily="65" charset="-122"/>
              </a:endParaRPr>
            </a:p>
          </p:txBody>
        </p:sp>
        <p:pic>
          <p:nvPicPr>
            <p:cNvPr id="22" name="Picture 4" descr="F:\360安全浏览器下载\水墨\1402\1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3801" y="2833665"/>
              <a:ext cx="833815" cy="4447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0223846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250"/>
                                        <p:tgtEl>
                                          <p:spTgt spid="6"/>
                                        </p:tgtEl>
                                      </p:cBhvr>
                                    </p:animEffect>
                                  </p:childTnLst>
                                </p:cTn>
                              </p:par>
                            </p:childTnLst>
                          </p:cTn>
                        </p:par>
                        <p:par>
                          <p:cTn id="12" fill="hold">
                            <p:stCondLst>
                              <p:cond delay="1750"/>
                            </p:stCondLst>
                            <p:childTnLst>
                              <p:par>
                                <p:cTn id="13" presetID="49" presetClass="entr" presetSubtype="0"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 calcmode="lin" valueType="num">
                                      <p:cBhvr>
                                        <p:cTn id="23" dur="500" fill="hold"/>
                                        <p:tgtEl>
                                          <p:spTgt spid="8"/>
                                        </p:tgtEl>
                                        <p:attrNameLst>
                                          <p:attrName>style.rotation</p:attrName>
                                        </p:attrNameLst>
                                      </p:cBhvr>
                                      <p:tavLst>
                                        <p:tav tm="0">
                                          <p:val>
                                            <p:fltVal val="360"/>
                                          </p:val>
                                        </p:tav>
                                        <p:tav tm="100000">
                                          <p:val>
                                            <p:fltVal val="0"/>
                                          </p:val>
                                        </p:tav>
                                      </p:tavLst>
                                    </p:anim>
                                    <p:animEffect transition="in" filter="fade">
                                      <p:cBhvr>
                                        <p:cTn id="24" dur="500"/>
                                        <p:tgtEl>
                                          <p:spTgt spid="8"/>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 calcmode="lin" valueType="num">
                                      <p:cBhvr>
                                        <p:cTn id="29" dur="500" fill="hold"/>
                                        <p:tgtEl>
                                          <p:spTgt spid="9"/>
                                        </p:tgtEl>
                                        <p:attrNameLst>
                                          <p:attrName>style.rotation</p:attrName>
                                        </p:attrNameLst>
                                      </p:cBhvr>
                                      <p:tavLst>
                                        <p:tav tm="0">
                                          <p:val>
                                            <p:fltVal val="360"/>
                                          </p:val>
                                        </p:tav>
                                        <p:tav tm="100000">
                                          <p:val>
                                            <p:fltVal val="0"/>
                                          </p:val>
                                        </p:tav>
                                      </p:tavLst>
                                    </p:anim>
                                    <p:animEffect transition="in" filter="fade">
                                      <p:cBhvr>
                                        <p:cTn id="30" dur="500"/>
                                        <p:tgtEl>
                                          <p:spTgt spid="9"/>
                                        </p:tgtEl>
                                      </p:cBhvr>
                                    </p:animEffect>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par>
                          <p:cTn id="35" fill="hold">
                            <p:stCondLst>
                              <p:cond delay="2750"/>
                            </p:stCondLst>
                            <p:childTnLst>
                              <p:par>
                                <p:cTn id="36" presetID="21" presetClass="entr" presetSubtype="1"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2000"/>
                                        <p:tgtEl>
                                          <p:spTgt spid="11"/>
                                        </p:tgtEl>
                                      </p:cBhvr>
                                    </p:animEffect>
                                  </p:childTnLst>
                                </p:cTn>
                              </p:par>
                            </p:childTnLst>
                          </p:cTn>
                        </p:par>
                        <p:par>
                          <p:cTn id="39" fill="hold">
                            <p:stCondLst>
                              <p:cond delay="4750"/>
                            </p:stCondLst>
                            <p:childTnLst>
                              <p:par>
                                <p:cTn id="40" presetID="22" presetClass="entr" presetSubtype="1"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par>
                          <p:cTn id="43" fill="hold">
                            <p:stCondLst>
                              <p:cond delay="5250"/>
                            </p:stCondLst>
                            <p:childTnLst>
                              <p:par>
                                <p:cTn id="44" presetID="21" presetClass="entr" presetSubtype="1"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heel(1)">
                                      <p:cBhvr>
                                        <p:cTn id="46" dur="2000"/>
                                        <p:tgtEl>
                                          <p:spTgt spid="18"/>
                                        </p:tgtEl>
                                      </p:cBhvr>
                                    </p:animEffect>
                                  </p:childTnLst>
                                </p:cTn>
                              </p:par>
                            </p:childTnLst>
                          </p:cTn>
                        </p:par>
                        <p:par>
                          <p:cTn id="47" fill="hold">
                            <p:stCondLst>
                              <p:cond delay="7250"/>
                            </p:stCondLst>
                            <p:childTnLst>
                              <p:par>
                                <p:cTn id="48" presetID="22" presetClass="entr" presetSubtype="4"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par>
                          <p:cTn id="51" fill="hold">
                            <p:stCondLst>
                              <p:cond delay="7750"/>
                            </p:stCondLst>
                            <p:childTnLst>
                              <p:par>
                                <p:cTn id="52" presetID="21" presetClass="entr" presetSubtype="1"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heel(1)">
                                      <p:cBhvr>
                                        <p:cTn id="5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a:solidFill>
                  <a:schemeClr val="bg1"/>
                </a:solidFill>
                <a:latin typeface="叶根友毛笔行书2.0版" pitchFamily="2" charset="-122"/>
                <a:ea typeface="叶根友毛笔行书2.0版" pitchFamily="2" charset="-122"/>
                <a:sym typeface="叶根友毛笔行书2.0版" pitchFamily="2" charset="-122"/>
              </a:rPr>
              <a:t>壹</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570091" y="2322712"/>
            <a:ext cx="1061769" cy="600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213502" y="2322712"/>
            <a:ext cx="1061769" cy="600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705512" y="1980739"/>
            <a:ext cx="1273511" cy="72008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1187624" y="1347616"/>
            <a:ext cx="2213992" cy="646331"/>
          </a:xfrm>
          <a:prstGeom prst="rect">
            <a:avLst/>
          </a:prstGeom>
        </p:spPr>
        <p:txBody>
          <a:bodyPr wrap="square">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p>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p>
        </p:txBody>
      </p:sp>
      <p:sp>
        <p:nvSpPr>
          <p:cNvPr id="10" name="矩形 9"/>
          <p:cNvSpPr/>
          <p:nvPr/>
        </p:nvSpPr>
        <p:spPr>
          <a:xfrm>
            <a:off x="3347864" y="987576"/>
            <a:ext cx="2213992" cy="646331"/>
          </a:xfrm>
          <a:prstGeom prst="rect">
            <a:avLst/>
          </a:prstGeom>
        </p:spPr>
        <p:txBody>
          <a:bodyPr wrap="square">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p>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p>
        </p:txBody>
      </p:sp>
      <p:sp>
        <p:nvSpPr>
          <p:cNvPr id="11" name="矩形 10"/>
          <p:cNvSpPr/>
          <p:nvPr/>
        </p:nvSpPr>
        <p:spPr>
          <a:xfrm>
            <a:off x="5746504" y="1347616"/>
            <a:ext cx="2213992" cy="646331"/>
          </a:xfrm>
          <a:prstGeom prst="rect">
            <a:avLst/>
          </a:prstGeom>
        </p:spPr>
        <p:txBody>
          <a:bodyPr wrap="square">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p>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p>
        </p:txBody>
      </p:sp>
      <p:grpSp>
        <p:nvGrpSpPr>
          <p:cNvPr id="12" name="组合 11"/>
          <p:cNvGrpSpPr/>
          <p:nvPr/>
        </p:nvGrpSpPr>
        <p:grpSpPr>
          <a:xfrm>
            <a:off x="1115616" y="2844484"/>
            <a:ext cx="1970712" cy="1669743"/>
            <a:chOff x="1115616" y="2844482"/>
            <a:chExt cx="1970712" cy="1669743"/>
          </a:xfrm>
        </p:grpSpPr>
        <p:pic>
          <p:nvPicPr>
            <p:cNvPr id="16" name="Picture 5" descr="D:\png\画面与情绪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2844482"/>
              <a:ext cx="1970712" cy="16697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484125" y="3518534"/>
              <a:ext cx="1107996" cy="461665"/>
            </a:xfrm>
            <a:prstGeom prst="rect">
              <a:avLst/>
            </a:prstGeom>
            <a:noFill/>
          </p:spPr>
          <p:txBody>
            <a:bodyPr wrap="none" rtlCol="0">
              <a:spAutoFit/>
            </a:bodyPr>
            <a:lstStyle/>
            <a:p>
              <a:r>
                <a:rPr lang="zh-CN" altLang="en-US" sz="2400" dirty="0" smtClean="0">
                  <a:solidFill>
                    <a:prstClr val="white"/>
                  </a:solidFill>
                  <a:latin typeface="方正黑体简体" panose="03000509000000000000" pitchFamily="65" charset="-122"/>
                  <a:ea typeface="方正黑体简体" panose="03000509000000000000" pitchFamily="65" charset="-122"/>
                </a:rPr>
                <a:t>标题一</a:t>
              </a:r>
              <a:endParaRPr lang="zh-CN" altLang="en-US" sz="2400" dirty="0">
                <a:solidFill>
                  <a:prstClr val="white"/>
                </a:solidFill>
                <a:latin typeface="方正黑体简体" panose="03000509000000000000" pitchFamily="65" charset="-122"/>
                <a:ea typeface="方正黑体简体" panose="03000509000000000000" pitchFamily="65" charset="-122"/>
              </a:endParaRPr>
            </a:p>
          </p:txBody>
        </p:sp>
      </p:grpSp>
      <p:grpSp>
        <p:nvGrpSpPr>
          <p:cNvPr id="18" name="组合 17"/>
          <p:cNvGrpSpPr/>
          <p:nvPr/>
        </p:nvGrpSpPr>
        <p:grpSpPr>
          <a:xfrm>
            <a:off x="3275856" y="2570011"/>
            <a:ext cx="2232248" cy="1891337"/>
            <a:chOff x="3275856" y="2570009"/>
            <a:chExt cx="2232248" cy="1891337"/>
          </a:xfrm>
        </p:grpSpPr>
        <p:pic>
          <p:nvPicPr>
            <p:cNvPr id="19" name="Picture 5" descr="D:\png\画面与情绪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2570009"/>
              <a:ext cx="2232248" cy="189133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707904" y="3363838"/>
              <a:ext cx="1107996" cy="461665"/>
            </a:xfrm>
            <a:prstGeom prst="rect">
              <a:avLst/>
            </a:prstGeom>
            <a:noFill/>
          </p:spPr>
          <p:txBody>
            <a:bodyPr wrap="none" rtlCol="0">
              <a:spAutoFit/>
            </a:bodyPr>
            <a:lstStyle/>
            <a:p>
              <a:r>
                <a:rPr lang="zh-CN" altLang="en-US" sz="2400" dirty="0" smtClean="0">
                  <a:solidFill>
                    <a:prstClr val="white"/>
                  </a:solidFill>
                  <a:latin typeface="方正黑体简体" panose="03000509000000000000" pitchFamily="65" charset="-122"/>
                  <a:ea typeface="方正黑体简体" panose="03000509000000000000" pitchFamily="65" charset="-122"/>
                </a:rPr>
                <a:t>标题二</a:t>
              </a:r>
              <a:endParaRPr lang="zh-CN" altLang="en-US" sz="2400" dirty="0">
                <a:solidFill>
                  <a:prstClr val="white"/>
                </a:solidFill>
                <a:latin typeface="方正黑体简体" panose="03000509000000000000" pitchFamily="65" charset="-122"/>
                <a:ea typeface="方正黑体简体" panose="03000509000000000000" pitchFamily="65" charset="-122"/>
              </a:endParaRPr>
            </a:p>
          </p:txBody>
        </p:sp>
      </p:grpSp>
      <p:grpSp>
        <p:nvGrpSpPr>
          <p:cNvPr id="21" name="组合 20"/>
          <p:cNvGrpSpPr/>
          <p:nvPr/>
        </p:nvGrpSpPr>
        <p:grpSpPr>
          <a:xfrm>
            <a:off x="5868144" y="2844484"/>
            <a:ext cx="1970712" cy="1669743"/>
            <a:chOff x="5868144" y="2844482"/>
            <a:chExt cx="1970712" cy="1669743"/>
          </a:xfrm>
        </p:grpSpPr>
        <p:pic>
          <p:nvPicPr>
            <p:cNvPr id="22" name="Picture 5" descr="D:\png\画面与情绪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2844482"/>
              <a:ext cx="1970712" cy="166974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228184" y="3518534"/>
              <a:ext cx="1107996" cy="461665"/>
            </a:xfrm>
            <a:prstGeom prst="rect">
              <a:avLst/>
            </a:prstGeom>
            <a:noFill/>
          </p:spPr>
          <p:txBody>
            <a:bodyPr wrap="none" rtlCol="0">
              <a:spAutoFit/>
            </a:bodyPr>
            <a:lstStyle/>
            <a:p>
              <a:r>
                <a:rPr lang="zh-CN" altLang="en-US" sz="2400" dirty="0" smtClean="0">
                  <a:solidFill>
                    <a:prstClr val="white"/>
                  </a:solidFill>
                  <a:latin typeface="方正黑体简体" panose="03000509000000000000" pitchFamily="65" charset="-122"/>
                  <a:ea typeface="方正黑体简体" panose="03000509000000000000" pitchFamily="65" charset="-122"/>
                </a:rPr>
                <a:t>标题三</a:t>
              </a:r>
              <a:endParaRPr lang="zh-CN" altLang="en-US" sz="2400" dirty="0">
                <a:solidFill>
                  <a:prstClr val="white"/>
                </a:solidFill>
                <a:latin typeface="方正黑体简体" panose="03000509000000000000" pitchFamily="65" charset="-122"/>
                <a:ea typeface="方正黑体简体" panose="03000509000000000000" pitchFamily="65" charset="-122"/>
              </a:endParaRPr>
            </a:p>
          </p:txBody>
        </p:sp>
      </p:grpSp>
      <p:pic>
        <p:nvPicPr>
          <p:cNvPr id="24" name="Picture 2" descr="D:\png\0101000028865661_0007_图层-2-副本-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flipH="1">
            <a:off x="1632936" y="-604683"/>
            <a:ext cx="1061772" cy="1257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png\0101000028865661_0007_图层-2-副本-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flipH="1" flipV="1">
            <a:off x="6249161" y="-615285"/>
            <a:ext cx="1061772" cy="1469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png\0101000028865661_0007_图层-2-副本-7.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flipH="1" flipV="1">
            <a:off x="3705511" y="-904305"/>
            <a:ext cx="1273516" cy="1607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png\12-03_0011_图层-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3641" y="4052998"/>
            <a:ext cx="561976" cy="68723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png\12-03_0011_图层-5.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678813" flipH="1">
            <a:off x="3775844" y="4319561"/>
            <a:ext cx="724566" cy="8897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D:\png\12-03_0011_图层-5.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678813" flipH="1">
            <a:off x="3016766" y="4439859"/>
            <a:ext cx="362283" cy="4448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descr="C:\Users\liujicai01\Desktop\png\_0003_素材中国-sccnn.com.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39686" y="4458415"/>
            <a:ext cx="1308885" cy="563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0278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4"/>
                                        </p:tgtEl>
                                        <p:attrNameLst>
                                          <p:attrName>ppt_x</p:attrName>
                                        </p:attrNameLst>
                                      </p:cBhvr>
                                      <p:tavLst>
                                        <p:tav tm="0">
                                          <p:val>
                                            <p:strVal val="ppt_x"/>
                                          </p:val>
                                        </p:tav>
                                        <p:tav tm="100000">
                                          <p:val>
                                            <p:strVal val="ppt_x"/>
                                          </p:val>
                                        </p:tav>
                                      </p:tavLst>
                                    </p:anim>
                                    <p:anim calcmode="lin" valueType="num">
                                      <p:cBhvr additive="base">
                                        <p:cTn id="7" dur="500"/>
                                        <p:tgtEl>
                                          <p:spTgt spid="24"/>
                                        </p:tgtEl>
                                        <p:attrNameLst>
                                          <p:attrName>ppt_y</p:attrName>
                                        </p:attrNameLst>
                                      </p:cBhvr>
                                      <p:tavLst>
                                        <p:tav tm="0">
                                          <p:val>
                                            <p:strVal val="ppt_y"/>
                                          </p:val>
                                        </p:tav>
                                        <p:tav tm="100000">
                                          <p:val>
                                            <p:strVal val="1+ppt_h/2"/>
                                          </p:val>
                                        </p:tav>
                                      </p:tavLst>
                                    </p:anim>
                                    <p:set>
                                      <p:cBhvr>
                                        <p:cTn id="8" dur="1" fill="hold">
                                          <p:stCondLst>
                                            <p:cond delay="499"/>
                                          </p:stCondLst>
                                        </p:cTn>
                                        <p:tgtEl>
                                          <p:spTgt spid="24"/>
                                        </p:tgtEl>
                                        <p:attrNameLst>
                                          <p:attrName>style.visibility</p:attrName>
                                        </p:attrNameLst>
                                      </p:cBhvr>
                                      <p:to>
                                        <p:strVal val="hidden"/>
                                      </p:to>
                                    </p:set>
                                  </p:childTnLst>
                                </p:cTn>
                              </p:par>
                              <p:par>
                                <p:cTn id="9" presetID="1" presetClass="exit" presetSubtype="0" fill="hold" nodeType="withEffect">
                                  <p:stCondLst>
                                    <p:cond delay="300"/>
                                  </p:stCondLst>
                                  <p:childTnLst>
                                    <p:set>
                                      <p:cBhvr>
                                        <p:cTn id="10" dur="1" fill="hold">
                                          <p:stCondLst>
                                            <p:cond delay="0"/>
                                          </p:stCondLst>
                                        </p:cTn>
                                        <p:tgtEl>
                                          <p:spTgt spid="24"/>
                                        </p:tgtEl>
                                        <p:attrNameLst>
                                          <p:attrName>style.visibility</p:attrName>
                                        </p:attrNameLst>
                                      </p:cBhvr>
                                      <p:to>
                                        <p:strVal val="hidden"/>
                                      </p:to>
                                    </p:set>
                                  </p:childTnLst>
                                </p:cTn>
                              </p:par>
                              <p:par>
                                <p:cTn id="11" presetID="53" presetClass="entr" presetSubtype="16" fill="hold" nodeType="withEffect">
                                  <p:stCondLst>
                                    <p:cond delay="3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 presetClass="exit" presetSubtype="4" fill="hold" nodeType="withEffect">
                                  <p:stCondLst>
                                    <p:cond delay="300"/>
                                  </p:stCondLst>
                                  <p:childTnLst>
                                    <p:anim calcmode="lin" valueType="num">
                                      <p:cBhvr additive="base">
                                        <p:cTn id="17" dur="500"/>
                                        <p:tgtEl>
                                          <p:spTgt spid="26"/>
                                        </p:tgtEl>
                                        <p:attrNameLst>
                                          <p:attrName>ppt_x</p:attrName>
                                        </p:attrNameLst>
                                      </p:cBhvr>
                                      <p:tavLst>
                                        <p:tav tm="0">
                                          <p:val>
                                            <p:strVal val="ppt_x"/>
                                          </p:val>
                                        </p:tav>
                                        <p:tav tm="100000">
                                          <p:val>
                                            <p:strVal val="ppt_x"/>
                                          </p:val>
                                        </p:tav>
                                      </p:tavLst>
                                    </p:anim>
                                    <p:anim calcmode="lin" valueType="num">
                                      <p:cBhvr additive="base">
                                        <p:cTn id="18" dur="500"/>
                                        <p:tgtEl>
                                          <p:spTgt spid="26"/>
                                        </p:tgtEl>
                                        <p:attrNameLst>
                                          <p:attrName>ppt_y</p:attrName>
                                        </p:attrNameLst>
                                      </p:cBhvr>
                                      <p:tavLst>
                                        <p:tav tm="0">
                                          <p:val>
                                            <p:strVal val="ppt_y"/>
                                          </p:val>
                                        </p:tav>
                                        <p:tav tm="100000">
                                          <p:val>
                                            <p:strVal val="1+ppt_h/2"/>
                                          </p:val>
                                        </p:tav>
                                      </p:tavLst>
                                    </p:anim>
                                    <p:set>
                                      <p:cBhvr>
                                        <p:cTn id="19" dur="1" fill="hold">
                                          <p:stCondLst>
                                            <p:cond delay="499"/>
                                          </p:stCondLst>
                                        </p:cTn>
                                        <p:tgtEl>
                                          <p:spTgt spid="26"/>
                                        </p:tgtEl>
                                        <p:attrNameLst>
                                          <p:attrName>style.visibility</p:attrName>
                                        </p:attrNameLst>
                                      </p:cBhvr>
                                      <p:to>
                                        <p:strVal val="hidden"/>
                                      </p:to>
                                    </p:set>
                                  </p:childTnLst>
                                </p:cTn>
                              </p:par>
                              <p:par>
                                <p:cTn id="20" presetID="1" presetClass="exit" presetSubtype="0" fill="hold" nodeType="withEffect">
                                  <p:stCondLst>
                                    <p:cond delay="600"/>
                                  </p:stCondLst>
                                  <p:childTnLst>
                                    <p:set>
                                      <p:cBhvr>
                                        <p:cTn id="21" dur="1" fill="hold">
                                          <p:stCondLst>
                                            <p:cond delay="0"/>
                                          </p:stCondLst>
                                        </p:cTn>
                                        <p:tgtEl>
                                          <p:spTgt spid="26"/>
                                        </p:tgtEl>
                                        <p:attrNameLst>
                                          <p:attrName>style.visibility</p:attrName>
                                        </p:attrNameLst>
                                      </p:cBhvr>
                                      <p:to>
                                        <p:strVal val="hidden"/>
                                      </p:to>
                                    </p:set>
                                  </p:childTnLst>
                                </p:cTn>
                              </p:par>
                              <p:par>
                                <p:cTn id="22" presetID="53" presetClass="entr" presetSubtype="16" fill="hold" nodeType="withEffect">
                                  <p:stCondLst>
                                    <p:cond delay="5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2" presetClass="exit" presetSubtype="4" fill="hold" nodeType="withEffect">
                                  <p:stCondLst>
                                    <p:cond delay="300"/>
                                  </p:stCondLst>
                                  <p:childTnLst>
                                    <p:anim calcmode="lin" valueType="num">
                                      <p:cBhvr additive="base">
                                        <p:cTn id="28" dur="500"/>
                                        <p:tgtEl>
                                          <p:spTgt spid="25"/>
                                        </p:tgtEl>
                                        <p:attrNameLst>
                                          <p:attrName>ppt_x</p:attrName>
                                        </p:attrNameLst>
                                      </p:cBhvr>
                                      <p:tavLst>
                                        <p:tav tm="0">
                                          <p:val>
                                            <p:strVal val="ppt_x"/>
                                          </p:val>
                                        </p:tav>
                                        <p:tav tm="100000">
                                          <p:val>
                                            <p:strVal val="ppt_x"/>
                                          </p:val>
                                        </p:tav>
                                      </p:tavLst>
                                    </p:anim>
                                    <p:anim calcmode="lin" valueType="num">
                                      <p:cBhvr additive="base">
                                        <p:cTn id="29" dur="500"/>
                                        <p:tgtEl>
                                          <p:spTgt spid="25"/>
                                        </p:tgtEl>
                                        <p:attrNameLst>
                                          <p:attrName>ppt_y</p:attrName>
                                        </p:attrNameLst>
                                      </p:cBhvr>
                                      <p:tavLst>
                                        <p:tav tm="0">
                                          <p:val>
                                            <p:strVal val="ppt_y"/>
                                          </p:val>
                                        </p:tav>
                                        <p:tav tm="100000">
                                          <p:val>
                                            <p:strVal val="1+ppt_h/2"/>
                                          </p:val>
                                        </p:tav>
                                      </p:tavLst>
                                    </p:anim>
                                    <p:set>
                                      <p:cBhvr>
                                        <p:cTn id="30" dur="1" fill="hold">
                                          <p:stCondLst>
                                            <p:cond delay="499"/>
                                          </p:stCondLst>
                                        </p:cTn>
                                        <p:tgtEl>
                                          <p:spTgt spid="25"/>
                                        </p:tgtEl>
                                        <p:attrNameLst>
                                          <p:attrName>style.visibility</p:attrName>
                                        </p:attrNameLst>
                                      </p:cBhvr>
                                      <p:to>
                                        <p:strVal val="hidden"/>
                                      </p:to>
                                    </p:set>
                                  </p:childTnLst>
                                </p:cTn>
                              </p:par>
                              <p:par>
                                <p:cTn id="31" presetID="1" presetClass="exit" presetSubtype="0" fill="hold" nodeType="withEffect">
                                  <p:stCondLst>
                                    <p:cond delay="600"/>
                                  </p:stCondLst>
                                  <p:childTnLst>
                                    <p:set>
                                      <p:cBhvr>
                                        <p:cTn id="32" dur="1" fill="hold">
                                          <p:stCondLst>
                                            <p:cond delay="0"/>
                                          </p:stCondLst>
                                        </p:cTn>
                                        <p:tgtEl>
                                          <p:spTgt spid="25"/>
                                        </p:tgtEl>
                                        <p:attrNameLst>
                                          <p:attrName>style.visibility</p:attrName>
                                        </p:attrNameLst>
                                      </p:cBhvr>
                                      <p:to>
                                        <p:strVal val="hidden"/>
                                      </p:to>
                                    </p:set>
                                  </p:childTnLst>
                                </p:cTn>
                              </p:par>
                              <p:par>
                                <p:cTn id="33" presetID="53" presetClass="entr" presetSubtype="16" fill="hold" nodeType="withEffect">
                                  <p:stCondLst>
                                    <p:cond delay="60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par>
                          <p:cTn id="38" fill="hold">
                            <p:stCondLst>
                              <p:cond delay="1100"/>
                            </p:stCondLst>
                            <p:childTnLst>
                              <p:par>
                                <p:cTn id="39" presetID="42"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anim calcmode="lin" valueType="num">
                                      <p:cBhvr>
                                        <p:cTn id="42" dur="500" fill="hold"/>
                                        <p:tgtEl>
                                          <p:spTgt spid="6"/>
                                        </p:tgtEl>
                                        <p:attrNameLst>
                                          <p:attrName>ppt_x</p:attrName>
                                        </p:attrNameLst>
                                      </p:cBhvr>
                                      <p:tavLst>
                                        <p:tav tm="0">
                                          <p:val>
                                            <p:strVal val="#ppt_x"/>
                                          </p:val>
                                        </p:tav>
                                        <p:tav tm="100000">
                                          <p:val>
                                            <p:strVal val="#ppt_x"/>
                                          </p:val>
                                        </p:tav>
                                      </p:tavLst>
                                    </p:anim>
                                    <p:anim calcmode="lin" valueType="num">
                                      <p:cBhvr>
                                        <p:cTn id="43" dur="500" fill="hold"/>
                                        <p:tgtEl>
                                          <p:spTgt spid="6"/>
                                        </p:tgtEl>
                                        <p:attrNameLst>
                                          <p:attrName>ppt_y</p:attrName>
                                        </p:attrNameLst>
                                      </p:cBhvr>
                                      <p:tavLst>
                                        <p:tav tm="0">
                                          <p:val>
                                            <p:strVal val="#ppt_y+.1"/>
                                          </p:val>
                                        </p:tav>
                                        <p:tav tm="100000">
                                          <p:val>
                                            <p:strVal val="#ppt_y"/>
                                          </p:val>
                                        </p:tav>
                                      </p:tavLst>
                                    </p:anim>
                                  </p:childTnLst>
                                </p:cTn>
                              </p:par>
                            </p:childTnLst>
                          </p:cTn>
                        </p:par>
                        <p:par>
                          <p:cTn id="44" fill="hold">
                            <p:stCondLst>
                              <p:cond delay="16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2100"/>
                            </p:stCondLst>
                            <p:childTnLst>
                              <p:par>
                                <p:cTn id="49" presetID="42" presetClass="entr" presetSubtype="0"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anim calcmode="lin" valueType="num">
                                      <p:cBhvr>
                                        <p:cTn id="52" dur="500" fill="hold"/>
                                        <p:tgtEl>
                                          <p:spTgt spid="8"/>
                                        </p:tgtEl>
                                        <p:attrNameLst>
                                          <p:attrName>ppt_x</p:attrName>
                                        </p:attrNameLst>
                                      </p:cBhvr>
                                      <p:tavLst>
                                        <p:tav tm="0">
                                          <p:val>
                                            <p:strVal val="#ppt_x"/>
                                          </p:val>
                                        </p:tav>
                                        <p:tav tm="100000">
                                          <p:val>
                                            <p:strVal val="#ppt_x"/>
                                          </p:val>
                                        </p:tav>
                                      </p:tavLst>
                                    </p:anim>
                                    <p:anim calcmode="lin" valueType="num">
                                      <p:cBhvr>
                                        <p:cTn id="53" dur="500" fill="hold"/>
                                        <p:tgtEl>
                                          <p:spTgt spid="8"/>
                                        </p:tgtEl>
                                        <p:attrNameLst>
                                          <p:attrName>ppt_y</p:attrName>
                                        </p:attrNameLst>
                                      </p:cBhvr>
                                      <p:tavLst>
                                        <p:tav tm="0">
                                          <p:val>
                                            <p:strVal val="#ppt_y+.1"/>
                                          </p:val>
                                        </p:tav>
                                        <p:tav tm="100000">
                                          <p:val>
                                            <p:strVal val="#ppt_y"/>
                                          </p:val>
                                        </p:tav>
                                      </p:tavLst>
                                    </p:anim>
                                  </p:childTnLst>
                                </p:cTn>
                              </p:par>
                            </p:childTnLst>
                          </p:cTn>
                        </p:par>
                        <p:par>
                          <p:cTn id="54" fill="hold">
                            <p:stCondLst>
                              <p:cond delay="2600"/>
                            </p:stCondLst>
                            <p:childTnLst>
                              <p:par>
                                <p:cTn id="55" presetID="10" presetClass="entr" presetSubtype="0"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par>
                          <p:cTn id="58" fill="hold">
                            <p:stCondLst>
                              <p:cond delay="3100"/>
                            </p:stCondLst>
                            <p:childTnLst>
                              <p:par>
                                <p:cTn id="59" presetID="42"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anim calcmode="lin" valueType="num">
                                      <p:cBhvr>
                                        <p:cTn id="62" dur="500" fill="hold"/>
                                        <p:tgtEl>
                                          <p:spTgt spid="7"/>
                                        </p:tgtEl>
                                        <p:attrNameLst>
                                          <p:attrName>ppt_x</p:attrName>
                                        </p:attrNameLst>
                                      </p:cBhvr>
                                      <p:tavLst>
                                        <p:tav tm="0">
                                          <p:val>
                                            <p:strVal val="#ppt_x"/>
                                          </p:val>
                                        </p:tav>
                                        <p:tav tm="100000">
                                          <p:val>
                                            <p:strVal val="#ppt_x"/>
                                          </p:val>
                                        </p:tav>
                                      </p:tavLst>
                                    </p:anim>
                                    <p:anim calcmode="lin" valueType="num">
                                      <p:cBhvr>
                                        <p:cTn id="63" dur="500" fill="hold"/>
                                        <p:tgtEl>
                                          <p:spTgt spid="7"/>
                                        </p:tgtEl>
                                        <p:attrNameLst>
                                          <p:attrName>ppt_y</p:attrName>
                                        </p:attrNameLst>
                                      </p:cBhvr>
                                      <p:tavLst>
                                        <p:tav tm="0">
                                          <p:val>
                                            <p:strVal val="#ppt_y+.1"/>
                                          </p:val>
                                        </p:tav>
                                        <p:tav tm="100000">
                                          <p:val>
                                            <p:strVal val="#ppt_y"/>
                                          </p:val>
                                        </p:tav>
                                      </p:tavLst>
                                    </p:anim>
                                  </p:childTnLst>
                                </p:cTn>
                              </p:par>
                            </p:childTnLst>
                          </p:cTn>
                        </p:par>
                        <p:par>
                          <p:cTn id="64" fill="hold">
                            <p:stCondLst>
                              <p:cond delay="3600"/>
                            </p:stCondLst>
                            <p:childTnLst>
                              <p:par>
                                <p:cTn id="65" presetID="10"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a:solidFill>
                  <a:schemeClr val="bg1"/>
                </a:solidFill>
                <a:latin typeface="叶根友毛笔行书2.0版" pitchFamily="2" charset="-122"/>
                <a:ea typeface="叶根友毛笔行书2.0版" pitchFamily="2" charset="-122"/>
                <a:sym typeface="叶根友毛笔行书2.0版" pitchFamily="2" charset="-122"/>
              </a:rPr>
              <a:t>壹</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5892" y="1582972"/>
            <a:ext cx="1081403" cy="3963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H="1">
            <a:off x="2292745" y="2661812"/>
            <a:ext cx="1106410" cy="3963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23928" y="3722694"/>
            <a:ext cx="1081404" cy="396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flipH="1">
            <a:off x="5617768" y="2554217"/>
            <a:ext cx="1081406" cy="39639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1490189" y="1123015"/>
            <a:ext cx="2412068" cy="1297246"/>
            <a:chOff x="1490189" y="1123015"/>
            <a:chExt cx="2412068" cy="1297246"/>
          </a:xfrm>
        </p:grpSpPr>
        <p:pic>
          <p:nvPicPr>
            <p:cNvPr id="11" name="Picture 2" descr="D:\png\0101000028865661_0003_图层-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grpSp>
        <p:nvGrpSpPr>
          <p:cNvPr id="16" name="组合 15"/>
          <p:cNvGrpSpPr/>
          <p:nvPr/>
        </p:nvGrpSpPr>
        <p:grpSpPr>
          <a:xfrm>
            <a:off x="4754240" y="1123015"/>
            <a:ext cx="2412068" cy="1297246"/>
            <a:chOff x="1490189" y="1123015"/>
            <a:chExt cx="2412068" cy="1297246"/>
          </a:xfrm>
        </p:grpSpPr>
        <p:pic>
          <p:nvPicPr>
            <p:cNvPr id="17" name="Picture 2" descr="D:\png\0101000028865661_0003_图层-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grpSp>
        <p:nvGrpSpPr>
          <p:cNvPr id="19" name="组合 18"/>
          <p:cNvGrpSpPr/>
          <p:nvPr/>
        </p:nvGrpSpPr>
        <p:grpSpPr>
          <a:xfrm>
            <a:off x="4754240" y="3295164"/>
            <a:ext cx="2412068" cy="1297246"/>
            <a:chOff x="1490189" y="1123015"/>
            <a:chExt cx="2412068" cy="1297246"/>
          </a:xfrm>
        </p:grpSpPr>
        <p:pic>
          <p:nvPicPr>
            <p:cNvPr id="20" name="Picture 2" descr="D:\png\0101000028865661_0003_图层-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grpSp>
        <p:nvGrpSpPr>
          <p:cNvPr id="22" name="组合 21"/>
          <p:cNvGrpSpPr/>
          <p:nvPr/>
        </p:nvGrpSpPr>
        <p:grpSpPr>
          <a:xfrm>
            <a:off x="1639916" y="3295164"/>
            <a:ext cx="2412068" cy="1297246"/>
            <a:chOff x="1490189" y="1123015"/>
            <a:chExt cx="2412068" cy="1297246"/>
          </a:xfrm>
        </p:grpSpPr>
        <p:pic>
          <p:nvPicPr>
            <p:cNvPr id="23" name="Picture 2" descr="D:\png\0101000028865661_0003_图层-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sp>
        <p:nvSpPr>
          <p:cNvPr id="25" name="TextBox 24"/>
          <p:cNvSpPr txBox="1"/>
          <p:nvPr/>
        </p:nvSpPr>
        <p:spPr>
          <a:xfrm>
            <a:off x="3715161" y="2536842"/>
            <a:ext cx="1498937" cy="646331"/>
          </a:xfrm>
          <a:prstGeom prst="rect">
            <a:avLst/>
          </a:prstGeom>
          <a:noFill/>
        </p:spPr>
        <p:txBody>
          <a:bodyPr wrap="square" rtlCol="0">
            <a:spAutoFit/>
          </a:bodyPr>
          <a:lstStyle/>
          <a:p>
            <a:pPr algn="ctr"/>
            <a:r>
              <a:rPr lang="zh-CN" altLang="en-US" dirty="0" smtClean="0">
                <a:solidFill>
                  <a:sysClr val="windowText" lastClr="000000"/>
                </a:solidFill>
                <a:latin typeface="方正黑体简体" panose="03000509000000000000" pitchFamily="65" charset="-122"/>
                <a:ea typeface="方正黑体简体" panose="03000509000000000000" pitchFamily="65" charset="-122"/>
              </a:rPr>
              <a:t>点击输入标题文字</a:t>
            </a:r>
            <a:endParaRPr lang="en-US" altLang="zh-CN" dirty="0" smtClean="0">
              <a:solidFill>
                <a:sysClr val="windowText" lastClr="000000"/>
              </a:solidFill>
              <a:latin typeface="方正黑体简体" panose="03000509000000000000" pitchFamily="65" charset="-122"/>
              <a:ea typeface="方正黑体简体" panose="03000509000000000000" pitchFamily="65" charset="-122"/>
            </a:endParaRPr>
          </a:p>
        </p:txBody>
      </p:sp>
    </p:spTree>
    <p:extLst>
      <p:ext uri="{BB962C8B-B14F-4D97-AF65-F5344CB8AC3E}">
        <p14:creationId xmlns:p14="http://schemas.microsoft.com/office/powerpoint/2010/main" val="2476170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Vertical)">
                                      <p:cBhvr>
                                        <p:cTn id="13" dur="50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500"/>
                            </p:stCondLst>
                            <p:childTnLst>
                              <p:par>
                                <p:cTn id="19" presetID="16" presetClass="entr" presetSubtype="37"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500"/>
                                        <p:tgtEl>
                                          <p:spTgt spid="16"/>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2500"/>
                            </p:stCondLst>
                            <p:childTnLst>
                              <p:par>
                                <p:cTn id="27" presetID="16" presetClass="entr" presetSubtype="37"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outVertical)">
                                      <p:cBhvr>
                                        <p:cTn id="29" dur="500"/>
                                        <p:tgtEl>
                                          <p:spTgt spid="19"/>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3500"/>
                            </p:stCondLst>
                            <p:childTnLst>
                              <p:par>
                                <p:cTn id="35" presetID="16" presetClass="entr" presetSubtype="37"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outVertical)">
                                      <p:cBhvr>
                                        <p:cTn id="37" dur="500"/>
                                        <p:tgtEl>
                                          <p:spTgt spid="22"/>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2051720" y="609290"/>
            <a:ext cx="5184576" cy="3523076"/>
          </a:xfrm>
          <a:prstGeom prst="rect">
            <a:avLst/>
          </a:prstGeom>
        </p:spPr>
      </p:pic>
      <p:sp>
        <p:nvSpPr>
          <p:cNvPr id="29" name="TextBox 28"/>
          <p:cNvSpPr txBox="1"/>
          <p:nvPr/>
        </p:nvSpPr>
        <p:spPr>
          <a:xfrm>
            <a:off x="2921123" y="1862997"/>
            <a:ext cx="3262432" cy="1015663"/>
          </a:xfrm>
          <a:prstGeom prst="rect">
            <a:avLst/>
          </a:prstGeom>
          <a:noFill/>
        </p:spPr>
        <p:txBody>
          <a:bodyPr vert="horz" wrap="none" rtlCol="0">
            <a:spAutoFit/>
          </a:bodyPr>
          <a:lstStyle/>
          <a:p>
            <a:r>
              <a:rPr lang="zh-CN" altLang="en-US" sz="6000" smtClean="0">
                <a:latin typeface="叶根友特色简体升级版" pitchFamily="2" charset="-122"/>
                <a:ea typeface="叶根友特色简体升级版" pitchFamily="2" charset="-122"/>
              </a:rPr>
              <a:t>第二部分</a:t>
            </a:r>
            <a:endParaRPr lang="zh-CN" altLang="en-US" sz="6000" dirty="0">
              <a:latin typeface="叶根友特色简体升级版" pitchFamily="2" charset="-122"/>
              <a:ea typeface="叶根友特色简体升级版" pitchFamily="2" charset="-122"/>
            </a:endParaRPr>
          </a:p>
        </p:txBody>
      </p:sp>
      <p:sp>
        <p:nvSpPr>
          <p:cNvPr id="30" name="TextBox 29"/>
          <p:cNvSpPr txBox="1"/>
          <p:nvPr/>
        </p:nvSpPr>
        <p:spPr>
          <a:xfrm>
            <a:off x="3140437" y="2809260"/>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536" y="-668610"/>
            <a:ext cx="4434849" cy="2788926"/>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3774" y="144273"/>
            <a:ext cx="1035592" cy="2237592"/>
          </a:xfrm>
          <a:prstGeom prst="rect">
            <a:avLst/>
          </a:prstGeom>
        </p:spPr>
      </p:pic>
      <p:pic>
        <p:nvPicPr>
          <p:cNvPr id="33" name="图片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544" y="4115573"/>
            <a:ext cx="9468544" cy="1307595"/>
          </a:xfrm>
          <a:prstGeom prst="rect">
            <a:avLst/>
          </a:prstGeom>
        </p:spPr>
      </p:pic>
    </p:spTree>
    <p:extLst>
      <p:ext uri="{BB962C8B-B14F-4D97-AF65-F5344CB8AC3E}">
        <p14:creationId xmlns:p14="http://schemas.microsoft.com/office/powerpoint/2010/main" val="15592081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1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par>
                          <p:cTn id="24" fill="hold">
                            <p:stCondLst>
                              <p:cond delay="3500"/>
                            </p:stCondLst>
                            <p:childTnLst>
                              <p:par>
                                <p:cTn id="25" presetID="16" presetClass="entr" presetSubtype="37"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outVertical)">
                                      <p:cBhvr>
                                        <p:cTn id="27" dur="500"/>
                                        <p:tgtEl>
                                          <p:spTgt spid="30"/>
                                        </p:tgtEl>
                                      </p:cBhvr>
                                    </p:animEffect>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贰</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sp>
        <p:nvSpPr>
          <p:cNvPr id="6" name="TextBox 5"/>
          <p:cNvSpPr txBox="1"/>
          <p:nvPr/>
        </p:nvSpPr>
        <p:spPr>
          <a:xfrm>
            <a:off x="3779912" y="1174448"/>
            <a:ext cx="1579278" cy="923330"/>
          </a:xfrm>
          <a:prstGeom prst="rect">
            <a:avLst/>
          </a:prstGeom>
          <a:noFill/>
        </p:spPr>
        <p:txBody>
          <a:bodyPr wrap="none" rtlCol="0">
            <a:spAutoFit/>
          </a:bodyPr>
          <a:lstStyle/>
          <a:p>
            <a:pPr algn="ctr"/>
            <a:r>
              <a:rPr lang="zh-CN" altLang="en-US" b="1" dirty="0" smtClean="0">
                <a:solidFill>
                  <a:sysClr val="windowText" lastClr="000000"/>
                </a:solidFill>
              </a:rPr>
              <a:t>此处</a:t>
            </a:r>
            <a:r>
              <a:rPr lang="zh-CN" altLang="en-US" b="1" dirty="0">
                <a:solidFill>
                  <a:sysClr val="windowText" lastClr="000000"/>
                </a:solidFill>
              </a:rPr>
              <a:t>添加</a:t>
            </a:r>
            <a:r>
              <a:rPr lang="zh-CN" altLang="en-US" b="1" dirty="0" smtClean="0">
                <a:solidFill>
                  <a:sysClr val="windowText" lastClr="000000"/>
                </a:solidFill>
              </a:rPr>
              <a:t>标题</a:t>
            </a:r>
            <a:endParaRPr lang="en-US" altLang="zh-CN" b="1" dirty="0" smtClean="0">
              <a:solidFill>
                <a:sysClr val="windowText" lastClr="000000"/>
              </a:solidFill>
            </a:endParaRPr>
          </a:p>
          <a:p>
            <a:pPr algn="ctr"/>
            <a:r>
              <a:rPr lang="zh-CN" altLang="en-US" sz="1200" dirty="0" smtClean="0"/>
              <a:t>单击此处添加文本</a:t>
            </a:r>
            <a:endParaRPr lang="en-US" altLang="zh-CN" sz="1200" dirty="0" smtClean="0"/>
          </a:p>
          <a:p>
            <a:pPr algn="ctr"/>
            <a:r>
              <a:rPr lang="zh-CN" altLang="en-US" sz="1200" dirty="0" smtClean="0"/>
              <a:t>单击</a:t>
            </a:r>
            <a:r>
              <a:rPr lang="zh-CN" altLang="en-US" sz="1200" dirty="0"/>
              <a:t>此处添加</a:t>
            </a:r>
            <a:r>
              <a:rPr lang="zh-CN" altLang="en-US" sz="1200" dirty="0" smtClean="0"/>
              <a:t>文本</a:t>
            </a:r>
            <a:endParaRPr lang="en-US" altLang="zh-CN" sz="1200" dirty="0" smtClean="0"/>
          </a:p>
          <a:p>
            <a:pPr algn="ctr"/>
            <a:r>
              <a:rPr lang="zh-CN" altLang="en-US" sz="1200" dirty="0" smtClean="0"/>
              <a:t>单击</a:t>
            </a:r>
            <a:r>
              <a:rPr lang="zh-CN" altLang="en-US" sz="1200" dirty="0"/>
              <a:t>此处添加</a:t>
            </a:r>
            <a:r>
              <a:rPr lang="zh-CN" altLang="en-US" sz="1200" dirty="0" smtClean="0"/>
              <a:t>文本</a:t>
            </a:r>
            <a:endParaRPr lang="zh-CN" altLang="en-US" sz="1200" dirty="0"/>
          </a:p>
        </p:txBody>
      </p:sp>
      <p:sp>
        <p:nvSpPr>
          <p:cNvPr id="7" name="TextBox 6"/>
          <p:cNvSpPr txBox="1"/>
          <p:nvPr/>
        </p:nvSpPr>
        <p:spPr>
          <a:xfrm>
            <a:off x="6799278" y="1746215"/>
            <a:ext cx="1733167" cy="1046440"/>
          </a:xfrm>
          <a:prstGeom prst="rect">
            <a:avLst/>
          </a:prstGeom>
          <a:noFill/>
        </p:spPr>
        <p:txBody>
          <a:bodyPr wrap="none" rtlCol="0">
            <a:spAutoFit/>
          </a:bodyPr>
          <a:lstStyle/>
          <a:p>
            <a:pPr algn="ctr"/>
            <a:r>
              <a:rPr lang="zh-CN" altLang="en-US" sz="2000" b="1" dirty="0" smtClean="0">
                <a:solidFill>
                  <a:sysClr val="windowText" lastClr="000000"/>
                </a:solidFill>
              </a:rPr>
              <a:t>此处</a:t>
            </a:r>
            <a:r>
              <a:rPr lang="zh-CN" altLang="en-US" sz="2000" b="1" dirty="0">
                <a:solidFill>
                  <a:sysClr val="windowText" lastClr="000000"/>
                </a:solidFill>
              </a:rPr>
              <a:t>添加</a:t>
            </a:r>
            <a:r>
              <a:rPr lang="zh-CN" altLang="en-US" sz="2000" b="1" dirty="0" smtClean="0">
                <a:solidFill>
                  <a:sysClr val="windowText" lastClr="000000"/>
                </a:solidFill>
              </a:rPr>
              <a:t>标题</a:t>
            </a:r>
            <a:endParaRPr lang="en-US" altLang="zh-CN" sz="2000" b="1" dirty="0" smtClean="0">
              <a:solidFill>
                <a:sysClr val="windowText" lastClr="000000"/>
              </a:solidFill>
            </a:endParaRPr>
          </a:p>
          <a:p>
            <a:pPr algn="ctr"/>
            <a:r>
              <a:rPr lang="zh-CN" altLang="en-US" sz="1400" dirty="0" smtClean="0"/>
              <a:t>单击此处添加文本</a:t>
            </a:r>
            <a:endParaRPr lang="en-US" altLang="zh-CN" sz="1400" dirty="0" smtClean="0"/>
          </a:p>
          <a:p>
            <a:pPr algn="ctr"/>
            <a:r>
              <a:rPr lang="zh-CN" altLang="en-US" sz="1400" dirty="0" smtClean="0"/>
              <a:t>单击</a:t>
            </a:r>
            <a:r>
              <a:rPr lang="zh-CN" altLang="en-US" sz="1400" dirty="0"/>
              <a:t>此处添加</a:t>
            </a:r>
            <a:r>
              <a:rPr lang="zh-CN" altLang="en-US" sz="1400" dirty="0" smtClean="0"/>
              <a:t>文本</a:t>
            </a:r>
            <a:endParaRPr lang="en-US" altLang="zh-CN" sz="1400" dirty="0" smtClean="0"/>
          </a:p>
          <a:p>
            <a:pPr algn="ctr"/>
            <a:r>
              <a:rPr lang="zh-CN" altLang="en-US" sz="1400" dirty="0" smtClean="0"/>
              <a:t>单击</a:t>
            </a:r>
            <a:r>
              <a:rPr lang="zh-CN" altLang="en-US" sz="1400" dirty="0"/>
              <a:t>此处添加</a:t>
            </a:r>
            <a:r>
              <a:rPr lang="zh-CN" altLang="en-US" sz="1400" dirty="0" smtClean="0"/>
              <a:t>文本</a:t>
            </a:r>
            <a:endParaRPr lang="zh-CN" altLang="en-US" sz="1400" dirty="0"/>
          </a:p>
        </p:txBody>
      </p:sp>
      <p:sp>
        <p:nvSpPr>
          <p:cNvPr id="8" name="TextBox 7"/>
          <p:cNvSpPr txBox="1"/>
          <p:nvPr/>
        </p:nvSpPr>
        <p:spPr>
          <a:xfrm>
            <a:off x="5724133" y="3388721"/>
            <a:ext cx="1733167" cy="1046440"/>
          </a:xfrm>
          <a:prstGeom prst="rect">
            <a:avLst/>
          </a:prstGeom>
          <a:noFill/>
        </p:spPr>
        <p:txBody>
          <a:bodyPr wrap="none" rtlCol="0">
            <a:spAutoFit/>
          </a:bodyPr>
          <a:lstStyle/>
          <a:p>
            <a:pPr algn="ctr"/>
            <a:r>
              <a:rPr lang="zh-CN" altLang="en-US" sz="2000" b="1" dirty="0" smtClean="0">
                <a:solidFill>
                  <a:sysClr val="windowText" lastClr="000000"/>
                </a:solidFill>
              </a:rPr>
              <a:t>此处</a:t>
            </a:r>
            <a:r>
              <a:rPr lang="zh-CN" altLang="en-US" sz="2000" b="1" dirty="0">
                <a:solidFill>
                  <a:sysClr val="windowText" lastClr="000000"/>
                </a:solidFill>
              </a:rPr>
              <a:t>添加</a:t>
            </a:r>
            <a:r>
              <a:rPr lang="zh-CN" altLang="en-US" sz="2000" b="1" dirty="0" smtClean="0">
                <a:solidFill>
                  <a:sysClr val="windowText" lastClr="000000"/>
                </a:solidFill>
              </a:rPr>
              <a:t>标题</a:t>
            </a:r>
            <a:endParaRPr lang="en-US" altLang="zh-CN" sz="2000" b="1" dirty="0" smtClean="0">
              <a:solidFill>
                <a:sysClr val="windowText" lastClr="000000"/>
              </a:solidFill>
            </a:endParaRPr>
          </a:p>
          <a:p>
            <a:pPr algn="ctr"/>
            <a:r>
              <a:rPr lang="zh-CN" altLang="en-US" sz="1400" dirty="0" smtClean="0"/>
              <a:t>单击此处添加文本</a:t>
            </a:r>
            <a:endParaRPr lang="en-US" altLang="zh-CN" sz="1400" dirty="0" smtClean="0"/>
          </a:p>
          <a:p>
            <a:pPr algn="ctr"/>
            <a:r>
              <a:rPr lang="zh-CN" altLang="en-US" sz="1400" dirty="0" smtClean="0"/>
              <a:t>单击</a:t>
            </a:r>
            <a:r>
              <a:rPr lang="zh-CN" altLang="en-US" sz="1400" dirty="0"/>
              <a:t>此处添加</a:t>
            </a:r>
            <a:r>
              <a:rPr lang="zh-CN" altLang="en-US" sz="1400" dirty="0" smtClean="0"/>
              <a:t>文本</a:t>
            </a:r>
            <a:endParaRPr lang="en-US" altLang="zh-CN" sz="1400" dirty="0" smtClean="0"/>
          </a:p>
          <a:p>
            <a:pPr algn="ctr"/>
            <a:r>
              <a:rPr lang="zh-CN" altLang="en-US" sz="1400" dirty="0" smtClean="0"/>
              <a:t>单击</a:t>
            </a:r>
            <a:r>
              <a:rPr lang="zh-CN" altLang="en-US" sz="1400" dirty="0"/>
              <a:t>此处添加</a:t>
            </a:r>
            <a:r>
              <a:rPr lang="zh-CN" altLang="en-US" sz="1400" dirty="0" smtClean="0"/>
              <a:t>文本</a:t>
            </a:r>
            <a:endParaRPr lang="zh-CN" altLang="en-US" sz="1400" dirty="0"/>
          </a:p>
        </p:txBody>
      </p:sp>
      <p:grpSp>
        <p:nvGrpSpPr>
          <p:cNvPr id="9" name="组合 8"/>
          <p:cNvGrpSpPr/>
          <p:nvPr/>
        </p:nvGrpSpPr>
        <p:grpSpPr>
          <a:xfrm>
            <a:off x="-1" y="968529"/>
            <a:ext cx="3788866" cy="1469358"/>
            <a:chOff x="-1" y="843558"/>
            <a:chExt cx="3788866" cy="1632620"/>
          </a:xfrm>
        </p:grpSpPr>
        <p:pic>
          <p:nvPicPr>
            <p:cNvPr id="10" name="Picture 3" descr="C:\Users\Administrator\Desktop\水墨 .png"/>
            <p:cNvPicPr>
              <a:picLocks noChangeAspect="1" noChangeArrowheads="1"/>
            </p:cNvPicPr>
            <p:nvPr/>
          </p:nvPicPr>
          <p:blipFill rotWithShape="1">
            <a:blip r:embed="rId4"/>
            <a:srcRect r="2784"/>
            <a:stretch/>
          </p:blipFill>
          <p:spPr bwMode="auto">
            <a:xfrm flipH="1">
              <a:off x="-1" y="1779662"/>
              <a:ext cx="3788865" cy="696516"/>
            </a:xfrm>
            <a:prstGeom prst="rect">
              <a:avLst/>
            </a:prstGeom>
            <a:noFill/>
            <a:ln w="9525">
              <a:noFill/>
              <a:miter lim="800000"/>
              <a:headEnd/>
              <a:tailEnd/>
            </a:ln>
          </p:spPr>
        </p:pic>
        <p:pic>
          <p:nvPicPr>
            <p:cNvPr id="11" name="Picture 2" descr="C:\Users\Administrator\Desktop\11519219_230238617143_2副本.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0800000">
              <a:off x="2215011" y="843558"/>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707185" y="1275606"/>
              <a:ext cx="601447" cy="649549"/>
            </a:xfrm>
            <a:prstGeom prst="rect">
              <a:avLst/>
            </a:prstGeom>
            <a:noFill/>
          </p:spPr>
          <p:txBody>
            <a:bodyPr wrap="none" rtlCol="0">
              <a:spAutoFit/>
            </a:bodyPr>
            <a:lstStyle/>
            <a:p>
              <a:r>
                <a:rPr lang="en-US" altLang="zh-CN" sz="3200" b="1" dirty="0" smtClean="0"/>
                <a:t>01</a:t>
              </a:r>
              <a:endParaRPr lang="zh-CN" altLang="en-US" sz="3200" b="1" dirty="0"/>
            </a:p>
          </p:txBody>
        </p:sp>
      </p:grpSp>
      <p:grpSp>
        <p:nvGrpSpPr>
          <p:cNvPr id="16" name="组合 15"/>
          <p:cNvGrpSpPr/>
          <p:nvPr/>
        </p:nvGrpSpPr>
        <p:grpSpPr>
          <a:xfrm>
            <a:off x="3" y="1561892"/>
            <a:ext cx="6684137" cy="1469358"/>
            <a:chOff x="0" y="1502850"/>
            <a:chExt cx="6684137" cy="1632620"/>
          </a:xfrm>
        </p:grpSpPr>
        <p:pic>
          <p:nvPicPr>
            <p:cNvPr id="17" name="Picture 3" descr="C:\Users\Administrator\Desktop\水墨 .png"/>
            <p:cNvPicPr>
              <a:picLocks noChangeAspect="1" noChangeArrowheads="1"/>
            </p:cNvPicPr>
            <p:nvPr/>
          </p:nvPicPr>
          <p:blipFill rotWithShape="1">
            <a:blip r:embed="rId4"/>
            <a:srcRect r="1656"/>
            <a:stretch/>
          </p:blipFill>
          <p:spPr bwMode="auto">
            <a:xfrm flipH="1">
              <a:off x="0" y="2438954"/>
              <a:ext cx="6444208" cy="696516"/>
            </a:xfrm>
            <a:prstGeom prst="rect">
              <a:avLst/>
            </a:prstGeom>
            <a:noFill/>
            <a:ln w="9525">
              <a:noFill/>
              <a:miter lim="800000"/>
              <a:headEnd/>
              <a:tailEnd/>
            </a:ln>
          </p:spPr>
        </p:pic>
        <p:pic>
          <p:nvPicPr>
            <p:cNvPr id="18" name="Picture 2" descr="C:\Users\Administrator\Desktop\11519219_230238617143_2副本.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0800000">
              <a:off x="5110283" y="1502850"/>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577250" y="1938487"/>
              <a:ext cx="601447" cy="649549"/>
            </a:xfrm>
            <a:prstGeom prst="rect">
              <a:avLst/>
            </a:prstGeom>
            <a:noFill/>
          </p:spPr>
          <p:txBody>
            <a:bodyPr wrap="none" rtlCol="0">
              <a:spAutoFit/>
            </a:bodyPr>
            <a:lstStyle/>
            <a:p>
              <a:r>
                <a:rPr lang="en-US" altLang="zh-CN" sz="3200" b="1" dirty="0" smtClean="0"/>
                <a:t>02</a:t>
              </a:r>
              <a:endParaRPr lang="zh-CN" altLang="en-US" sz="3200" b="1" dirty="0"/>
            </a:p>
          </p:txBody>
        </p:sp>
      </p:grpSp>
      <p:grpSp>
        <p:nvGrpSpPr>
          <p:cNvPr id="20" name="组合 19"/>
          <p:cNvGrpSpPr/>
          <p:nvPr/>
        </p:nvGrpSpPr>
        <p:grpSpPr>
          <a:xfrm>
            <a:off x="0" y="3107168"/>
            <a:ext cx="5569790" cy="1538414"/>
            <a:chOff x="0" y="3219822"/>
            <a:chExt cx="5569790" cy="1709349"/>
          </a:xfrm>
        </p:grpSpPr>
        <p:pic>
          <p:nvPicPr>
            <p:cNvPr id="21" name="Picture 3" descr="C:\Users\Administrator\Desktop\水墨 .png"/>
            <p:cNvPicPr>
              <a:picLocks noChangeAspect="1" noChangeArrowheads="1"/>
            </p:cNvPicPr>
            <p:nvPr/>
          </p:nvPicPr>
          <p:blipFill rotWithShape="1">
            <a:blip r:embed="rId4"/>
            <a:srcRect r="17943"/>
            <a:stretch/>
          </p:blipFill>
          <p:spPr bwMode="auto">
            <a:xfrm flipH="1">
              <a:off x="0" y="3219822"/>
              <a:ext cx="5436096" cy="696516"/>
            </a:xfrm>
            <a:prstGeom prst="rect">
              <a:avLst/>
            </a:prstGeom>
            <a:noFill/>
            <a:ln w="9525">
              <a:noFill/>
              <a:miter lim="800000"/>
              <a:headEnd/>
              <a:tailEnd/>
            </a:ln>
          </p:spPr>
        </p:pic>
        <p:pic>
          <p:nvPicPr>
            <p:cNvPr id="22" name="Picture 2" descr="C:\Users\Administrator\Desktop\11519219_230238617143_2副本.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0800000" flipV="1">
              <a:off x="3995936" y="3392041"/>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470364" y="3868219"/>
              <a:ext cx="601447" cy="649549"/>
            </a:xfrm>
            <a:prstGeom prst="rect">
              <a:avLst/>
            </a:prstGeom>
            <a:noFill/>
          </p:spPr>
          <p:txBody>
            <a:bodyPr wrap="none" rtlCol="0">
              <a:spAutoFit/>
            </a:bodyPr>
            <a:lstStyle/>
            <a:p>
              <a:r>
                <a:rPr lang="en-US" altLang="zh-CN" sz="3200" b="1" dirty="0" smtClean="0"/>
                <a:t>03</a:t>
              </a:r>
              <a:endParaRPr lang="zh-CN" altLang="en-US" sz="3200" b="1" dirty="0"/>
            </a:p>
          </p:txBody>
        </p:sp>
      </p:grpSp>
    </p:spTree>
    <p:extLst>
      <p:ext uri="{BB962C8B-B14F-4D97-AF65-F5344CB8AC3E}">
        <p14:creationId xmlns:p14="http://schemas.microsoft.com/office/powerpoint/2010/main" val="5197980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750"/>
                                        <p:tgtEl>
                                          <p:spTgt spid="6"/>
                                        </p:tgtEl>
                                      </p:cBhvr>
                                    </p:animEffect>
                                  </p:childTnLst>
                                </p:cTn>
                              </p:par>
                            </p:childTnLst>
                          </p:cTn>
                        </p:par>
                        <p:par>
                          <p:cTn id="13" fill="hold">
                            <p:stCondLst>
                              <p:cond delay="1750"/>
                            </p:stCondLst>
                            <p:childTnLst>
                              <p:par>
                                <p:cTn id="14" presetID="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1000" fill="hold"/>
                                        <p:tgtEl>
                                          <p:spTgt spid="16"/>
                                        </p:tgtEl>
                                        <p:attrNameLst>
                                          <p:attrName>ppt_x</p:attrName>
                                        </p:attrNameLst>
                                      </p:cBhvr>
                                      <p:tavLst>
                                        <p:tav tm="0">
                                          <p:val>
                                            <p:strVal val="0-#ppt_w/2"/>
                                          </p:val>
                                        </p:tav>
                                        <p:tav tm="100000">
                                          <p:val>
                                            <p:strVal val="#ppt_x"/>
                                          </p:val>
                                        </p:tav>
                                      </p:tavLst>
                                    </p:anim>
                                    <p:anim calcmode="lin" valueType="num">
                                      <p:cBhvr additive="base">
                                        <p:cTn id="17" dur="1000" fill="hold"/>
                                        <p:tgtEl>
                                          <p:spTgt spid="16"/>
                                        </p:tgtEl>
                                        <p:attrNameLst>
                                          <p:attrName>ppt_y</p:attrName>
                                        </p:attrNameLst>
                                      </p:cBhvr>
                                      <p:tavLst>
                                        <p:tav tm="0">
                                          <p:val>
                                            <p:strVal val="#ppt_y"/>
                                          </p:val>
                                        </p:tav>
                                        <p:tav tm="100000">
                                          <p:val>
                                            <p:strVal val="#ppt_y"/>
                                          </p:val>
                                        </p:tav>
                                      </p:tavLst>
                                    </p:anim>
                                  </p:childTnLst>
                                </p:cTn>
                              </p:par>
                            </p:childTnLst>
                          </p:cTn>
                        </p:par>
                        <p:par>
                          <p:cTn id="18" fill="hold">
                            <p:stCondLst>
                              <p:cond delay="2750"/>
                            </p:stCondLst>
                            <p:childTnLst>
                              <p:par>
                                <p:cTn id="19" presetID="2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750"/>
                                        <p:tgtEl>
                                          <p:spTgt spid="7"/>
                                        </p:tgtEl>
                                      </p:cBhvr>
                                    </p:animEffect>
                                  </p:childTnLst>
                                </p:cTn>
                              </p:par>
                            </p:childTnLst>
                          </p:cTn>
                        </p:par>
                        <p:par>
                          <p:cTn id="22" fill="hold">
                            <p:stCondLst>
                              <p:cond delay="3500"/>
                            </p:stCondLst>
                            <p:childTnLst>
                              <p:par>
                                <p:cTn id="23" presetID="2" presetClass="entr" presetSubtype="8"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0-#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cTn>
                              </p:par>
                            </p:childTnLst>
                          </p:cTn>
                        </p:par>
                        <p:par>
                          <p:cTn id="27" fill="hold">
                            <p:stCondLst>
                              <p:cond delay="4500"/>
                            </p:stCondLst>
                            <p:childTnLst>
                              <p:par>
                                <p:cTn id="28" presetID="22" presetClass="entr" presetSubtype="4"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750"/>
                                        <p:tgtEl>
                                          <p:spTgt spid="8"/>
                                        </p:tgtEl>
                                      </p:cBhvr>
                                    </p:animEffect>
                                  </p:childTnLst>
                                </p:cTn>
                              </p:par>
                            </p:childTnLst>
                          </p:cTn>
                        </p:par>
                        <p:par>
                          <p:cTn id="31" fill="hold">
                            <p:stCondLst>
                              <p:cond delay="5250"/>
                            </p:stCondLst>
                            <p:childTnLst>
                              <p:par>
                                <p:cTn id="32" presetID="2" presetClass="exit" presetSubtype="2" fill="hold" nodeType="afterEffect">
                                  <p:stCondLst>
                                    <p:cond delay="1000"/>
                                  </p:stCondLst>
                                  <p:childTnLst>
                                    <p:anim calcmode="lin" valueType="num">
                                      <p:cBhvr additive="base">
                                        <p:cTn id="33" dur="1000"/>
                                        <p:tgtEl>
                                          <p:spTgt spid="16"/>
                                        </p:tgtEl>
                                        <p:attrNameLst>
                                          <p:attrName>ppt_x</p:attrName>
                                        </p:attrNameLst>
                                      </p:cBhvr>
                                      <p:tavLst>
                                        <p:tav tm="0">
                                          <p:val>
                                            <p:strVal val="ppt_x"/>
                                          </p:val>
                                        </p:tav>
                                        <p:tav tm="100000">
                                          <p:val>
                                            <p:strVal val="1+ppt_w/2"/>
                                          </p:val>
                                        </p:tav>
                                      </p:tavLst>
                                    </p:anim>
                                    <p:anim calcmode="lin" valueType="num">
                                      <p:cBhvr additive="base">
                                        <p:cTn id="34" dur="1000"/>
                                        <p:tgtEl>
                                          <p:spTgt spid="16"/>
                                        </p:tgtEl>
                                        <p:attrNameLst>
                                          <p:attrName>ppt_y</p:attrName>
                                        </p:attrNameLst>
                                      </p:cBhvr>
                                      <p:tavLst>
                                        <p:tav tm="0">
                                          <p:val>
                                            <p:strVal val="ppt_y"/>
                                          </p:val>
                                        </p:tav>
                                        <p:tav tm="100000">
                                          <p:val>
                                            <p:strVal val="ppt_y"/>
                                          </p:val>
                                        </p:tav>
                                      </p:tavLst>
                                    </p:anim>
                                    <p:set>
                                      <p:cBhvr>
                                        <p:cTn id="35" dur="1" fill="hold">
                                          <p:stCondLst>
                                            <p:cond delay="999"/>
                                          </p:stCondLst>
                                        </p:cTn>
                                        <p:tgtEl>
                                          <p:spTgt spid="16"/>
                                        </p:tgtEl>
                                        <p:attrNameLst>
                                          <p:attrName>style.visibility</p:attrName>
                                        </p:attrNameLst>
                                      </p:cBhvr>
                                      <p:to>
                                        <p:strVal val="hidden"/>
                                      </p:to>
                                    </p:set>
                                  </p:childTnLst>
                                </p:cTn>
                              </p:par>
                              <p:par>
                                <p:cTn id="36" presetID="10" presetClass="exit" presetSubtype="0" fill="hold" grpId="1" nodeType="withEffect">
                                  <p:stCondLst>
                                    <p:cond delay="1000"/>
                                  </p:stCondLst>
                                  <p:childTnLst>
                                    <p:animEffect transition="out" filter="fade">
                                      <p:cBhvr>
                                        <p:cTn id="37" dur="750"/>
                                        <p:tgtEl>
                                          <p:spTgt spid="7"/>
                                        </p:tgtEl>
                                      </p:cBhvr>
                                    </p:animEffect>
                                    <p:set>
                                      <p:cBhvr>
                                        <p:cTn id="38" dur="1" fill="hold">
                                          <p:stCondLst>
                                            <p:cond delay="749"/>
                                          </p:stCondLst>
                                        </p:cTn>
                                        <p:tgtEl>
                                          <p:spTgt spid="7"/>
                                        </p:tgtEl>
                                        <p:attrNameLst>
                                          <p:attrName>style.visibility</p:attrName>
                                        </p:attrNameLst>
                                      </p:cBhvr>
                                      <p:to>
                                        <p:strVal val="hidden"/>
                                      </p:to>
                                    </p:set>
                                  </p:childTnLst>
                                </p:cTn>
                              </p:par>
                              <p:par>
                                <p:cTn id="39" presetID="2" presetClass="exit" presetSubtype="2" fill="hold" nodeType="withEffect">
                                  <p:stCondLst>
                                    <p:cond delay="1400"/>
                                  </p:stCondLst>
                                  <p:childTnLst>
                                    <p:anim calcmode="lin" valueType="num">
                                      <p:cBhvr additive="base">
                                        <p:cTn id="40" dur="1000"/>
                                        <p:tgtEl>
                                          <p:spTgt spid="9"/>
                                        </p:tgtEl>
                                        <p:attrNameLst>
                                          <p:attrName>ppt_x</p:attrName>
                                        </p:attrNameLst>
                                      </p:cBhvr>
                                      <p:tavLst>
                                        <p:tav tm="0">
                                          <p:val>
                                            <p:strVal val="ppt_x"/>
                                          </p:val>
                                        </p:tav>
                                        <p:tav tm="100000">
                                          <p:val>
                                            <p:strVal val="1+ppt_w/2"/>
                                          </p:val>
                                        </p:tav>
                                      </p:tavLst>
                                    </p:anim>
                                    <p:anim calcmode="lin" valueType="num">
                                      <p:cBhvr additive="base">
                                        <p:cTn id="41" dur="1000"/>
                                        <p:tgtEl>
                                          <p:spTgt spid="9"/>
                                        </p:tgtEl>
                                        <p:attrNameLst>
                                          <p:attrName>ppt_y</p:attrName>
                                        </p:attrNameLst>
                                      </p:cBhvr>
                                      <p:tavLst>
                                        <p:tav tm="0">
                                          <p:val>
                                            <p:strVal val="ppt_y"/>
                                          </p:val>
                                        </p:tav>
                                        <p:tav tm="100000">
                                          <p:val>
                                            <p:strVal val="ppt_y"/>
                                          </p:val>
                                        </p:tav>
                                      </p:tavLst>
                                    </p:anim>
                                    <p:set>
                                      <p:cBhvr>
                                        <p:cTn id="42" dur="1" fill="hold">
                                          <p:stCondLst>
                                            <p:cond delay="999"/>
                                          </p:stCondLst>
                                        </p:cTn>
                                        <p:tgtEl>
                                          <p:spTgt spid="9"/>
                                        </p:tgtEl>
                                        <p:attrNameLst>
                                          <p:attrName>style.visibility</p:attrName>
                                        </p:attrNameLst>
                                      </p:cBhvr>
                                      <p:to>
                                        <p:strVal val="hidden"/>
                                      </p:to>
                                    </p:set>
                                  </p:childTnLst>
                                </p:cTn>
                              </p:par>
                              <p:par>
                                <p:cTn id="43" presetID="10" presetClass="exit" presetSubtype="0" fill="hold" grpId="1" nodeType="withEffect">
                                  <p:stCondLst>
                                    <p:cond delay="1400"/>
                                  </p:stCondLst>
                                  <p:childTnLst>
                                    <p:animEffect transition="out" filter="fade">
                                      <p:cBhvr>
                                        <p:cTn id="44" dur="750"/>
                                        <p:tgtEl>
                                          <p:spTgt spid="6"/>
                                        </p:tgtEl>
                                      </p:cBhvr>
                                    </p:animEffect>
                                    <p:set>
                                      <p:cBhvr>
                                        <p:cTn id="45" dur="1" fill="hold">
                                          <p:stCondLst>
                                            <p:cond delay="749"/>
                                          </p:stCondLst>
                                        </p:cTn>
                                        <p:tgtEl>
                                          <p:spTgt spid="6"/>
                                        </p:tgtEl>
                                        <p:attrNameLst>
                                          <p:attrName>style.visibility</p:attrName>
                                        </p:attrNameLst>
                                      </p:cBhvr>
                                      <p:to>
                                        <p:strVal val="hidden"/>
                                      </p:to>
                                    </p:set>
                                  </p:childTnLst>
                                </p:cTn>
                              </p:par>
                              <p:par>
                                <p:cTn id="46" presetID="2" presetClass="exit" presetSubtype="2" fill="hold" nodeType="withEffect">
                                  <p:stCondLst>
                                    <p:cond delay="1800"/>
                                  </p:stCondLst>
                                  <p:childTnLst>
                                    <p:anim calcmode="lin" valueType="num">
                                      <p:cBhvr additive="base">
                                        <p:cTn id="47" dur="1000"/>
                                        <p:tgtEl>
                                          <p:spTgt spid="20"/>
                                        </p:tgtEl>
                                        <p:attrNameLst>
                                          <p:attrName>ppt_x</p:attrName>
                                        </p:attrNameLst>
                                      </p:cBhvr>
                                      <p:tavLst>
                                        <p:tav tm="0">
                                          <p:val>
                                            <p:strVal val="ppt_x"/>
                                          </p:val>
                                        </p:tav>
                                        <p:tav tm="100000">
                                          <p:val>
                                            <p:strVal val="1+ppt_w/2"/>
                                          </p:val>
                                        </p:tav>
                                      </p:tavLst>
                                    </p:anim>
                                    <p:anim calcmode="lin" valueType="num">
                                      <p:cBhvr additive="base">
                                        <p:cTn id="48" dur="1000"/>
                                        <p:tgtEl>
                                          <p:spTgt spid="20"/>
                                        </p:tgtEl>
                                        <p:attrNameLst>
                                          <p:attrName>ppt_y</p:attrName>
                                        </p:attrNameLst>
                                      </p:cBhvr>
                                      <p:tavLst>
                                        <p:tav tm="0">
                                          <p:val>
                                            <p:strVal val="ppt_y"/>
                                          </p:val>
                                        </p:tav>
                                        <p:tav tm="100000">
                                          <p:val>
                                            <p:strVal val="ppt_y"/>
                                          </p:val>
                                        </p:tav>
                                      </p:tavLst>
                                    </p:anim>
                                    <p:set>
                                      <p:cBhvr>
                                        <p:cTn id="49" dur="1" fill="hold">
                                          <p:stCondLst>
                                            <p:cond delay="999"/>
                                          </p:stCondLst>
                                        </p:cTn>
                                        <p:tgtEl>
                                          <p:spTgt spid="20"/>
                                        </p:tgtEl>
                                        <p:attrNameLst>
                                          <p:attrName>style.visibility</p:attrName>
                                        </p:attrNameLst>
                                      </p:cBhvr>
                                      <p:to>
                                        <p:strVal val="hidden"/>
                                      </p:to>
                                    </p:set>
                                  </p:childTnLst>
                                </p:cTn>
                              </p:par>
                              <p:par>
                                <p:cTn id="50" presetID="10" presetClass="exit" presetSubtype="0" fill="hold" grpId="1" nodeType="withEffect">
                                  <p:stCondLst>
                                    <p:cond delay="1800"/>
                                  </p:stCondLst>
                                  <p:childTnLst>
                                    <p:animEffect transition="out" filter="fade">
                                      <p:cBhvr>
                                        <p:cTn id="51" dur="750"/>
                                        <p:tgtEl>
                                          <p:spTgt spid="8"/>
                                        </p:tgtEl>
                                      </p:cBhvr>
                                    </p:animEffect>
                                    <p:set>
                                      <p:cBhvr>
                                        <p:cTn id="52" dur="1" fill="hold">
                                          <p:stCondLst>
                                            <p:cond delay="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贰</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2" descr="C:\Users\A02\AppData\Local\Temp\360zip$Temp\360$0\huan (3).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2850" y="1799481"/>
            <a:ext cx="2194933" cy="2121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02\AppData\Local\Temp\360zip$Temp\360$0\huan (3).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50486" y="1785764"/>
            <a:ext cx="2194933" cy="21216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02\AppData\Local\Temp\360zip$Temp\360$0\huan (3).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65499" y="1707654"/>
            <a:ext cx="2194933" cy="21216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80923" y="2355726"/>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sp>
        <p:nvSpPr>
          <p:cNvPr id="10" name="TextBox 9"/>
          <p:cNvSpPr txBox="1"/>
          <p:nvPr/>
        </p:nvSpPr>
        <p:spPr>
          <a:xfrm>
            <a:off x="3961243" y="2343693"/>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sp>
        <p:nvSpPr>
          <p:cNvPr id="11" name="TextBox 10"/>
          <p:cNvSpPr txBox="1"/>
          <p:nvPr/>
        </p:nvSpPr>
        <p:spPr>
          <a:xfrm>
            <a:off x="6913571" y="2343693"/>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pic>
        <p:nvPicPr>
          <p:cNvPr id="12"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2525433"/>
            <a:ext cx="918380" cy="4675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9804" y="2525432"/>
            <a:ext cx="918380" cy="467515"/>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795886"/>
            <a:ext cx="4720914" cy="1512168"/>
          </a:xfrm>
          <a:prstGeom prst="rect">
            <a:avLst/>
          </a:prstGeom>
        </p:spPr>
      </p:pic>
    </p:spTree>
    <p:extLst>
      <p:ext uri="{BB962C8B-B14F-4D97-AF65-F5344CB8AC3E}">
        <p14:creationId xmlns:p14="http://schemas.microsoft.com/office/powerpoint/2010/main" val="33309073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600"/>
                                        <p:tgtEl>
                                          <p:spTgt spid="9"/>
                                        </p:tgtEl>
                                      </p:cBhvr>
                                    </p:animEffect>
                                  </p:childTnLst>
                                </p:cTn>
                              </p:par>
                            </p:childTnLst>
                          </p:cTn>
                        </p:par>
                        <p:par>
                          <p:cTn id="11" fill="hold">
                            <p:stCondLst>
                              <p:cond delay="2100"/>
                            </p:stCondLst>
                            <p:childTnLst>
                              <p:par>
                                <p:cTn id="12" presetID="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childTnLst>
                          </p:cTn>
                        </p:par>
                        <p:par>
                          <p:cTn id="16" fill="hold">
                            <p:stCondLst>
                              <p:cond delay="26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par>
                          <p:cTn id="23" fill="hold">
                            <p:stCondLst>
                              <p:cond delay="3100"/>
                            </p:stCondLst>
                            <p:childTnLst>
                              <p:par>
                                <p:cTn id="24" presetID="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0-#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childTnLst>
                          </p:cTn>
                        </p:par>
                        <p:par>
                          <p:cTn id="28" fill="hold">
                            <p:stCondLst>
                              <p:cond delay="36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par>
                          <p:cTn id="35" fill="hold">
                            <p:stCondLst>
                              <p:cond delay="4100"/>
                            </p:stCondLst>
                            <p:childTnLst>
                              <p:par>
                                <p:cTn id="36" presetID="42"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贰</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21" name="Picture 208" descr="30"/>
          <p:cNvPicPr>
            <a:picLocks noChangeAspect="1" noChangeArrowheads="1"/>
          </p:cNvPicPr>
          <p:nvPr/>
        </p:nvPicPr>
        <p:blipFill>
          <a:blip r:embed="rId5" cstate="print">
            <a:lum bright="-18000" contrast="18000"/>
            <a:extLst>
              <a:ext uri="{28A0092B-C50C-407E-A947-70E740481C1C}">
                <a14:useLocalDpi xmlns:a14="http://schemas.microsoft.com/office/drawing/2010/main" val="0"/>
              </a:ext>
            </a:extLst>
          </a:blip>
          <a:srcRect/>
          <a:stretch>
            <a:fillRect/>
          </a:stretch>
        </p:blipFill>
        <p:spPr bwMode="auto">
          <a:xfrm rot="1227045">
            <a:off x="3389314" y="3190399"/>
            <a:ext cx="2238375" cy="141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99" descr="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0" y="887255"/>
            <a:ext cx="4725988" cy="25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0" descr="荷花212副本"/>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8088" y="2316004"/>
            <a:ext cx="1524000" cy="87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201"/>
          <p:cNvSpPr txBox="1">
            <a:spLocks noChangeArrowheads="1"/>
          </p:cNvSpPr>
          <p:nvPr/>
        </p:nvSpPr>
        <p:spPr bwMode="auto">
          <a:xfrm>
            <a:off x="3798888" y="1801654"/>
            <a:ext cx="1828800" cy="82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algn="ctr" eaLnBrk="1" hangingPunct="1">
              <a:spcBef>
                <a:spcPct val="50000"/>
              </a:spcBef>
            </a:pPr>
            <a:r>
              <a:rPr lang="zh-CN" altLang="en-US" sz="2400" b="1" dirty="0">
                <a:solidFill>
                  <a:srgbClr val="FFFFFF"/>
                </a:solidFill>
                <a:ea typeface="楷体" pitchFamily="49" charset="-122"/>
              </a:rPr>
              <a:t>点击输入标题内容</a:t>
            </a:r>
          </a:p>
        </p:txBody>
      </p:sp>
      <p:sp>
        <p:nvSpPr>
          <p:cNvPr id="25" name="Line 202"/>
          <p:cNvSpPr>
            <a:spLocks noChangeShapeType="1"/>
          </p:cNvSpPr>
          <p:nvPr/>
        </p:nvSpPr>
        <p:spPr bwMode="auto">
          <a:xfrm flipV="1">
            <a:off x="4484688" y="3037523"/>
            <a:ext cx="0" cy="411480"/>
          </a:xfrm>
          <a:prstGeom prst="line">
            <a:avLst/>
          </a:prstGeom>
          <a:noFill/>
          <a:ln w="15875">
            <a:solidFill>
              <a:srgbClr val="000000"/>
            </a:solidFill>
            <a:prstDash val="dash"/>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pic>
        <p:nvPicPr>
          <p:cNvPr id="26" name="Picture 207" descr="30"/>
          <p:cNvPicPr>
            <a:picLocks noChangeAspect="1" noChangeArrowheads="1"/>
          </p:cNvPicPr>
          <p:nvPr/>
        </p:nvPicPr>
        <p:blipFill>
          <a:blip r:embed="rId8" cstate="print">
            <a:lum bright="-18000" contrast="18000"/>
            <a:extLst>
              <a:ext uri="{28A0092B-C50C-407E-A947-70E740481C1C}">
                <a14:useLocalDpi xmlns:a14="http://schemas.microsoft.com/office/drawing/2010/main" val="0"/>
              </a:ext>
            </a:extLst>
          </a:blip>
          <a:srcRect/>
          <a:stretch>
            <a:fillRect/>
          </a:stretch>
        </p:blipFill>
        <p:spPr bwMode="auto">
          <a:xfrm rot="1227045">
            <a:off x="5922963" y="3190399"/>
            <a:ext cx="2209800" cy="139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09" descr="30"/>
          <p:cNvPicPr>
            <a:picLocks noChangeAspect="1" noChangeArrowheads="1"/>
          </p:cNvPicPr>
          <p:nvPr/>
        </p:nvPicPr>
        <p:blipFill>
          <a:blip r:embed="rId5" cstate="print">
            <a:lum bright="-18000" contrast="18000"/>
            <a:extLst>
              <a:ext uri="{28A0092B-C50C-407E-A947-70E740481C1C}">
                <a14:useLocalDpi xmlns:a14="http://schemas.microsoft.com/office/drawing/2010/main" val="0"/>
              </a:ext>
            </a:extLst>
          </a:blip>
          <a:srcRect/>
          <a:stretch>
            <a:fillRect/>
          </a:stretch>
        </p:blipFill>
        <p:spPr bwMode="auto">
          <a:xfrm rot="1227045">
            <a:off x="815976" y="3138964"/>
            <a:ext cx="2239963" cy="141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Line 210"/>
          <p:cNvSpPr>
            <a:spLocks noChangeShapeType="1"/>
          </p:cNvSpPr>
          <p:nvPr/>
        </p:nvSpPr>
        <p:spPr bwMode="auto">
          <a:xfrm flipH="1" flipV="1">
            <a:off x="5627688" y="2986088"/>
            <a:ext cx="685800" cy="462915"/>
          </a:xfrm>
          <a:prstGeom prst="line">
            <a:avLst/>
          </a:prstGeom>
          <a:noFill/>
          <a:ln w="15875">
            <a:solidFill>
              <a:srgbClr val="000000"/>
            </a:solidFill>
            <a:prstDash val="dash"/>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29" name="Line 211"/>
          <p:cNvSpPr>
            <a:spLocks noChangeShapeType="1"/>
          </p:cNvSpPr>
          <p:nvPr/>
        </p:nvSpPr>
        <p:spPr bwMode="auto">
          <a:xfrm flipV="1">
            <a:off x="2732088" y="2986088"/>
            <a:ext cx="609600" cy="462915"/>
          </a:xfrm>
          <a:prstGeom prst="line">
            <a:avLst/>
          </a:prstGeom>
          <a:noFill/>
          <a:ln w="15875">
            <a:solidFill>
              <a:srgbClr val="000000"/>
            </a:solidFill>
            <a:prstDash val="dash"/>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30" name="Rectangle 212"/>
          <p:cNvSpPr>
            <a:spLocks noChangeArrowheads="1"/>
          </p:cNvSpPr>
          <p:nvPr/>
        </p:nvSpPr>
        <p:spPr bwMode="auto">
          <a:xfrm>
            <a:off x="1358900" y="3620919"/>
            <a:ext cx="1220788"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lnSpc>
                <a:spcPct val="120000"/>
              </a:lnSpc>
            </a:pPr>
            <a:r>
              <a:rPr lang="zh-CN" altLang="en-US" b="1">
                <a:solidFill>
                  <a:srgbClr val="FFFFFF"/>
                </a:solidFill>
              </a:rPr>
              <a:t>文字内容</a:t>
            </a:r>
          </a:p>
        </p:txBody>
      </p:sp>
      <p:sp>
        <p:nvSpPr>
          <p:cNvPr id="31" name="Rectangle 213"/>
          <p:cNvSpPr>
            <a:spLocks noChangeArrowheads="1"/>
          </p:cNvSpPr>
          <p:nvPr/>
        </p:nvSpPr>
        <p:spPr bwMode="auto">
          <a:xfrm>
            <a:off x="3989388" y="3615204"/>
            <a:ext cx="12192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lnSpc>
                <a:spcPct val="120000"/>
              </a:lnSpc>
            </a:pPr>
            <a:r>
              <a:rPr lang="zh-CN" altLang="en-US" b="1">
                <a:solidFill>
                  <a:srgbClr val="FFFFFF"/>
                </a:solidFill>
              </a:rPr>
              <a:t>文字内容</a:t>
            </a:r>
          </a:p>
        </p:txBody>
      </p:sp>
      <p:sp>
        <p:nvSpPr>
          <p:cNvPr id="32" name="Rectangle 214"/>
          <p:cNvSpPr>
            <a:spLocks noChangeArrowheads="1"/>
          </p:cNvSpPr>
          <p:nvPr/>
        </p:nvSpPr>
        <p:spPr bwMode="auto">
          <a:xfrm>
            <a:off x="6465888" y="3615204"/>
            <a:ext cx="12192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lnSpc>
                <a:spcPct val="120000"/>
              </a:lnSpc>
            </a:pPr>
            <a:r>
              <a:rPr lang="zh-CN" altLang="en-US" b="1">
                <a:solidFill>
                  <a:srgbClr val="FFFFFF"/>
                </a:solidFill>
              </a:rPr>
              <a:t>文字内容</a:t>
            </a:r>
            <a:endParaRPr lang="en-US" altLang="zh-CN" b="1">
              <a:solidFill>
                <a:srgbClr val="FFFFFF"/>
              </a:solidFill>
            </a:endParaRPr>
          </a:p>
        </p:txBody>
      </p:sp>
      <p:pic>
        <p:nvPicPr>
          <p:cNvPr id="33" name="图片 3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7100" y="1011555"/>
            <a:ext cx="1697038" cy="222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3568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par>
                          <p:cTn id="8" fill="hold">
                            <p:stCondLst>
                              <p:cond delay="2000"/>
                            </p:stCondLst>
                            <p:childTnLst>
                              <p:par>
                                <p:cTn id="9" presetID="31" presetClass="entr" presetSubtype="0" fill="hold" grpId="0" nodeType="afterEffect">
                                  <p:stCondLst>
                                    <p:cond delay="0"/>
                                  </p:stCondLst>
                                  <p:iterate type="lt">
                                    <p:tmPct val="5000"/>
                                  </p:iterate>
                                  <p:childTnLst>
                                    <p:set>
                                      <p:cBhvr>
                                        <p:cTn id="10" dur="1" fill="hold">
                                          <p:stCondLst>
                                            <p:cond delay="0"/>
                                          </p:stCondLst>
                                        </p:cTn>
                                        <p:tgtEl>
                                          <p:spTgt spid="24"/>
                                        </p:tgtEl>
                                        <p:attrNameLst>
                                          <p:attrName>style.visibility</p:attrName>
                                        </p:attrNameLst>
                                      </p:cBhvr>
                                      <p:to>
                                        <p:strVal val="visible"/>
                                      </p:to>
                                    </p:set>
                                    <p:anim calcmode="lin" valueType="num">
                                      <p:cBhvr>
                                        <p:cTn id="11" dur="1000" fill="hold"/>
                                        <p:tgtEl>
                                          <p:spTgt spid="24"/>
                                        </p:tgtEl>
                                        <p:attrNameLst>
                                          <p:attrName>ppt_w</p:attrName>
                                        </p:attrNameLst>
                                      </p:cBhvr>
                                      <p:tavLst>
                                        <p:tav tm="0">
                                          <p:val>
                                            <p:fltVal val="0"/>
                                          </p:val>
                                        </p:tav>
                                        <p:tav tm="100000">
                                          <p:val>
                                            <p:strVal val="#ppt_w"/>
                                          </p:val>
                                        </p:tav>
                                      </p:tavLst>
                                    </p:anim>
                                    <p:anim calcmode="lin" valueType="num">
                                      <p:cBhvr>
                                        <p:cTn id="12" dur="1000" fill="hold"/>
                                        <p:tgtEl>
                                          <p:spTgt spid="24"/>
                                        </p:tgtEl>
                                        <p:attrNameLst>
                                          <p:attrName>ppt_h</p:attrName>
                                        </p:attrNameLst>
                                      </p:cBhvr>
                                      <p:tavLst>
                                        <p:tav tm="0">
                                          <p:val>
                                            <p:fltVal val="0"/>
                                          </p:val>
                                        </p:tav>
                                        <p:tav tm="100000">
                                          <p:val>
                                            <p:strVal val="#ppt_h"/>
                                          </p:val>
                                        </p:tav>
                                      </p:tavLst>
                                    </p:anim>
                                    <p:anim calcmode="lin" valueType="num">
                                      <p:cBhvr>
                                        <p:cTn id="13" dur="1000" fill="hold"/>
                                        <p:tgtEl>
                                          <p:spTgt spid="24"/>
                                        </p:tgtEl>
                                        <p:attrNameLst>
                                          <p:attrName>style.rotation</p:attrName>
                                        </p:attrNameLst>
                                      </p:cBhvr>
                                      <p:tavLst>
                                        <p:tav tm="0">
                                          <p:val>
                                            <p:fltVal val="90"/>
                                          </p:val>
                                        </p:tav>
                                        <p:tav tm="100000">
                                          <p:val>
                                            <p:fltVal val="0"/>
                                          </p:val>
                                        </p:tav>
                                      </p:tavLst>
                                    </p:anim>
                                    <p:animEffect transition="in" filter="fade">
                                      <p:cBhvr>
                                        <p:cTn id="14" dur="1000"/>
                                        <p:tgtEl>
                                          <p:spTgt spid="24"/>
                                        </p:tgtEl>
                                      </p:cBhvr>
                                    </p:animEffect>
                                  </p:childTnLst>
                                </p:cTn>
                              </p:par>
                            </p:childTnLst>
                          </p:cTn>
                        </p:par>
                        <p:par>
                          <p:cTn id="15" fill="hold">
                            <p:stCondLst>
                              <p:cond delay="3350"/>
                            </p:stCondLst>
                            <p:childTnLst>
                              <p:par>
                                <p:cTn id="16" presetID="42"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par>
                          <p:cTn id="21" fill="hold">
                            <p:stCondLst>
                              <p:cond delay="4350"/>
                            </p:stCondLst>
                            <p:childTnLst>
                              <p:par>
                                <p:cTn id="22" presetID="22" presetClass="entr" presetSubtype="1"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par>
                          <p:cTn id="25" fill="hold">
                            <p:stCondLst>
                              <p:cond delay="4850"/>
                            </p:stCondLst>
                            <p:childTnLst>
                              <p:par>
                                <p:cTn id="26" presetID="23" presetClass="entr" presetSubtype="16"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1000" fill="hold"/>
                                        <p:tgtEl>
                                          <p:spTgt spid="27"/>
                                        </p:tgtEl>
                                        <p:attrNameLst>
                                          <p:attrName>ppt_w</p:attrName>
                                        </p:attrNameLst>
                                      </p:cBhvr>
                                      <p:tavLst>
                                        <p:tav tm="0">
                                          <p:val>
                                            <p:fltVal val="0"/>
                                          </p:val>
                                        </p:tav>
                                        <p:tav tm="100000">
                                          <p:val>
                                            <p:strVal val="#ppt_w"/>
                                          </p:val>
                                        </p:tav>
                                      </p:tavLst>
                                    </p:anim>
                                    <p:anim calcmode="lin" valueType="num">
                                      <p:cBhvr>
                                        <p:cTn id="29" dur="10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grpId="0" nodeType="clickEffect">
                                  <p:stCondLst>
                                    <p:cond delay="0"/>
                                  </p:stCondLst>
                                  <p:iterate type="lt">
                                    <p:tmPct val="10000"/>
                                  </p:iterate>
                                  <p:childTnLst>
                                    <p:set>
                                      <p:cBhvr>
                                        <p:cTn id="33" dur="1" fill="hold">
                                          <p:stCondLst>
                                            <p:cond delay="0"/>
                                          </p:stCondLst>
                                        </p:cTn>
                                        <p:tgtEl>
                                          <p:spTgt spid="30"/>
                                        </p:tgtEl>
                                        <p:attrNameLst>
                                          <p:attrName>style.visibility</p:attrName>
                                        </p:attrNameLst>
                                      </p:cBhvr>
                                      <p:to>
                                        <p:strVal val="visible"/>
                                      </p:to>
                                    </p:set>
                                    <p:anim by="(-#ppt_w*2)" calcmode="lin" valueType="num">
                                      <p:cBhvr rctx="PPT">
                                        <p:cTn id="34" dur="500" autoRev="1" fill="hold">
                                          <p:stCondLst>
                                            <p:cond delay="0"/>
                                          </p:stCondLst>
                                        </p:cTn>
                                        <p:tgtEl>
                                          <p:spTgt spid="30"/>
                                        </p:tgtEl>
                                        <p:attrNameLst>
                                          <p:attrName>ppt_w</p:attrName>
                                        </p:attrNameLst>
                                      </p:cBhvr>
                                    </p:anim>
                                    <p:anim by="(#ppt_w*0.50)" calcmode="lin" valueType="num">
                                      <p:cBhvr>
                                        <p:cTn id="35" dur="500" decel="50000" autoRev="1" fill="hold">
                                          <p:stCondLst>
                                            <p:cond delay="0"/>
                                          </p:stCondLst>
                                        </p:cTn>
                                        <p:tgtEl>
                                          <p:spTgt spid="30"/>
                                        </p:tgtEl>
                                        <p:attrNameLst>
                                          <p:attrName>ppt_x</p:attrName>
                                        </p:attrNameLst>
                                      </p:cBhvr>
                                    </p:anim>
                                    <p:anim from="(-#ppt_h/2)" to="(#ppt_y)" calcmode="lin" valueType="num">
                                      <p:cBhvr>
                                        <p:cTn id="36" dur="1000" fill="hold">
                                          <p:stCondLst>
                                            <p:cond delay="0"/>
                                          </p:stCondLst>
                                        </p:cTn>
                                        <p:tgtEl>
                                          <p:spTgt spid="30"/>
                                        </p:tgtEl>
                                        <p:attrNameLst>
                                          <p:attrName>ppt_y</p:attrName>
                                        </p:attrNameLst>
                                      </p:cBhvr>
                                    </p:anim>
                                    <p:animRot by="21600000">
                                      <p:cBhvr>
                                        <p:cTn id="37" dur="1000" fill="hold">
                                          <p:stCondLst>
                                            <p:cond delay="0"/>
                                          </p:stCondLst>
                                        </p:cTn>
                                        <p:tgtEl>
                                          <p:spTgt spid="30"/>
                                        </p:tgtEl>
                                        <p:attrNameLst>
                                          <p:attrName>r</p:attrName>
                                        </p:attrNameLst>
                                      </p:cBhvr>
                                    </p:animRot>
                                  </p:childTnLst>
                                </p:cTn>
                              </p:par>
                            </p:childTnLst>
                          </p:cTn>
                        </p:par>
                        <p:par>
                          <p:cTn id="38" fill="hold">
                            <p:stCondLst>
                              <p:cond delay="1300"/>
                            </p:stCondLst>
                            <p:childTnLst>
                              <p:par>
                                <p:cTn id="39" presetID="22" presetClass="entr" presetSubtype="1"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childTnLst>
                          </p:cTn>
                        </p:par>
                        <p:par>
                          <p:cTn id="42" fill="hold">
                            <p:stCondLst>
                              <p:cond delay="1800"/>
                            </p:stCondLst>
                            <p:childTnLst>
                              <p:par>
                                <p:cTn id="43" presetID="23" presetClass="entr" presetSubtype="16"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1000" fill="hold"/>
                                        <p:tgtEl>
                                          <p:spTgt spid="21"/>
                                        </p:tgtEl>
                                        <p:attrNameLst>
                                          <p:attrName>ppt_w</p:attrName>
                                        </p:attrNameLst>
                                      </p:cBhvr>
                                      <p:tavLst>
                                        <p:tav tm="0">
                                          <p:val>
                                            <p:fltVal val="0"/>
                                          </p:val>
                                        </p:tav>
                                        <p:tav tm="100000">
                                          <p:val>
                                            <p:strVal val="#ppt_w"/>
                                          </p:val>
                                        </p:tav>
                                      </p:tavLst>
                                    </p:anim>
                                    <p:anim calcmode="lin" valueType="num">
                                      <p:cBhvr>
                                        <p:cTn id="46" dur="10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56" presetClass="entr" presetSubtype="0" fill="hold" grpId="0" nodeType="clickEffect">
                                  <p:stCondLst>
                                    <p:cond delay="0"/>
                                  </p:stCondLst>
                                  <p:iterate type="lt">
                                    <p:tmPct val="10000"/>
                                  </p:iterate>
                                  <p:childTnLst>
                                    <p:set>
                                      <p:cBhvr>
                                        <p:cTn id="50" dur="1" fill="hold">
                                          <p:stCondLst>
                                            <p:cond delay="0"/>
                                          </p:stCondLst>
                                        </p:cTn>
                                        <p:tgtEl>
                                          <p:spTgt spid="31"/>
                                        </p:tgtEl>
                                        <p:attrNameLst>
                                          <p:attrName>style.visibility</p:attrName>
                                        </p:attrNameLst>
                                      </p:cBhvr>
                                      <p:to>
                                        <p:strVal val="visible"/>
                                      </p:to>
                                    </p:set>
                                    <p:anim by="(-#ppt_w*2)" calcmode="lin" valueType="num">
                                      <p:cBhvr rctx="PPT">
                                        <p:cTn id="51" dur="500" autoRev="1" fill="hold">
                                          <p:stCondLst>
                                            <p:cond delay="0"/>
                                          </p:stCondLst>
                                        </p:cTn>
                                        <p:tgtEl>
                                          <p:spTgt spid="31"/>
                                        </p:tgtEl>
                                        <p:attrNameLst>
                                          <p:attrName>ppt_w</p:attrName>
                                        </p:attrNameLst>
                                      </p:cBhvr>
                                    </p:anim>
                                    <p:anim by="(#ppt_w*0.50)" calcmode="lin" valueType="num">
                                      <p:cBhvr>
                                        <p:cTn id="52" dur="500" decel="50000" autoRev="1" fill="hold">
                                          <p:stCondLst>
                                            <p:cond delay="0"/>
                                          </p:stCondLst>
                                        </p:cTn>
                                        <p:tgtEl>
                                          <p:spTgt spid="31"/>
                                        </p:tgtEl>
                                        <p:attrNameLst>
                                          <p:attrName>ppt_x</p:attrName>
                                        </p:attrNameLst>
                                      </p:cBhvr>
                                    </p:anim>
                                    <p:anim from="(-#ppt_h/2)" to="(#ppt_y)" calcmode="lin" valueType="num">
                                      <p:cBhvr>
                                        <p:cTn id="53" dur="1000" fill="hold">
                                          <p:stCondLst>
                                            <p:cond delay="0"/>
                                          </p:stCondLst>
                                        </p:cTn>
                                        <p:tgtEl>
                                          <p:spTgt spid="31"/>
                                        </p:tgtEl>
                                        <p:attrNameLst>
                                          <p:attrName>ppt_y</p:attrName>
                                        </p:attrNameLst>
                                      </p:cBhvr>
                                    </p:anim>
                                    <p:animRot by="21600000">
                                      <p:cBhvr>
                                        <p:cTn id="54" dur="1000" fill="hold">
                                          <p:stCondLst>
                                            <p:cond delay="0"/>
                                          </p:stCondLst>
                                        </p:cTn>
                                        <p:tgtEl>
                                          <p:spTgt spid="31"/>
                                        </p:tgtEl>
                                        <p:attrNameLst>
                                          <p:attrName>r</p:attrName>
                                        </p:attrNameLst>
                                      </p:cBhvr>
                                    </p:animRot>
                                  </p:childTnLst>
                                </p:cTn>
                              </p:par>
                            </p:childTnLst>
                          </p:cTn>
                        </p:par>
                        <p:par>
                          <p:cTn id="55" fill="hold">
                            <p:stCondLst>
                              <p:cond delay="1300"/>
                            </p:stCondLst>
                            <p:childTnLst>
                              <p:par>
                                <p:cTn id="56" presetID="22" presetClass="entr" presetSubtype="1"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up)">
                                      <p:cBhvr>
                                        <p:cTn id="58" dur="500"/>
                                        <p:tgtEl>
                                          <p:spTgt spid="28"/>
                                        </p:tgtEl>
                                      </p:cBhvr>
                                    </p:animEffect>
                                  </p:childTnLst>
                                </p:cTn>
                              </p:par>
                            </p:childTnLst>
                          </p:cTn>
                        </p:par>
                        <p:par>
                          <p:cTn id="59" fill="hold">
                            <p:stCondLst>
                              <p:cond delay="1800"/>
                            </p:stCondLst>
                            <p:childTnLst>
                              <p:par>
                                <p:cTn id="60" presetID="23" presetClass="entr" presetSubtype="16"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p:cTn id="62" dur="1000" fill="hold"/>
                                        <p:tgtEl>
                                          <p:spTgt spid="26"/>
                                        </p:tgtEl>
                                        <p:attrNameLst>
                                          <p:attrName>ppt_w</p:attrName>
                                        </p:attrNameLst>
                                      </p:cBhvr>
                                      <p:tavLst>
                                        <p:tav tm="0">
                                          <p:val>
                                            <p:fltVal val="0"/>
                                          </p:val>
                                        </p:tav>
                                        <p:tav tm="100000">
                                          <p:val>
                                            <p:strVal val="#ppt_w"/>
                                          </p:val>
                                        </p:tav>
                                      </p:tavLst>
                                    </p:anim>
                                    <p:anim calcmode="lin" valueType="num">
                                      <p:cBhvr>
                                        <p:cTn id="63" dur="10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56" presetClass="entr" presetSubtype="0" fill="hold" grpId="0" nodeType="clickEffect">
                                  <p:stCondLst>
                                    <p:cond delay="0"/>
                                  </p:stCondLst>
                                  <p:iterate type="lt">
                                    <p:tmPct val="10000"/>
                                  </p:iterate>
                                  <p:childTnLst>
                                    <p:set>
                                      <p:cBhvr>
                                        <p:cTn id="67" dur="1" fill="hold">
                                          <p:stCondLst>
                                            <p:cond delay="0"/>
                                          </p:stCondLst>
                                        </p:cTn>
                                        <p:tgtEl>
                                          <p:spTgt spid="32"/>
                                        </p:tgtEl>
                                        <p:attrNameLst>
                                          <p:attrName>style.visibility</p:attrName>
                                        </p:attrNameLst>
                                      </p:cBhvr>
                                      <p:to>
                                        <p:strVal val="visible"/>
                                      </p:to>
                                    </p:set>
                                    <p:anim by="(-#ppt_w*2)" calcmode="lin" valueType="num">
                                      <p:cBhvr rctx="PPT">
                                        <p:cTn id="68" dur="500" autoRev="1" fill="hold">
                                          <p:stCondLst>
                                            <p:cond delay="0"/>
                                          </p:stCondLst>
                                        </p:cTn>
                                        <p:tgtEl>
                                          <p:spTgt spid="32"/>
                                        </p:tgtEl>
                                        <p:attrNameLst>
                                          <p:attrName>ppt_w</p:attrName>
                                        </p:attrNameLst>
                                      </p:cBhvr>
                                    </p:anim>
                                    <p:anim by="(#ppt_w*0.50)" calcmode="lin" valueType="num">
                                      <p:cBhvr>
                                        <p:cTn id="69" dur="500" decel="50000" autoRev="1" fill="hold">
                                          <p:stCondLst>
                                            <p:cond delay="0"/>
                                          </p:stCondLst>
                                        </p:cTn>
                                        <p:tgtEl>
                                          <p:spTgt spid="32"/>
                                        </p:tgtEl>
                                        <p:attrNameLst>
                                          <p:attrName>ppt_x</p:attrName>
                                        </p:attrNameLst>
                                      </p:cBhvr>
                                    </p:anim>
                                    <p:anim from="(-#ppt_h/2)" to="(#ppt_y)" calcmode="lin" valueType="num">
                                      <p:cBhvr>
                                        <p:cTn id="70" dur="1000" fill="hold">
                                          <p:stCondLst>
                                            <p:cond delay="0"/>
                                          </p:stCondLst>
                                        </p:cTn>
                                        <p:tgtEl>
                                          <p:spTgt spid="32"/>
                                        </p:tgtEl>
                                        <p:attrNameLst>
                                          <p:attrName>ppt_y</p:attrName>
                                        </p:attrNameLst>
                                      </p:cBhvr>
                                    </p:anim>
                                    <p:animRot by="21600000">
                                      <p:cBhvr>
                                        <p:cTn id="71" dur="1000" fill="hold">
                                          <p:stCondLst>
                                            <p:cond delay="0"/>
                                          </p:stCondLst>
                                        </p:cTn>
                                        <p:tgtEl>
                                          <p:spTgt spid="32"/>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randombar(horizontal)">
                                      <p:cBhvr>
                                        <p:cTn id="7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8" grpId="0" animBg="1"/>
      <p:bldP spid="29" grpId="0" animBg="1"/>
      <p:bldP spid="30"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贰</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13" descr="C:\Users\liujicai01\Desktop\png\素材CNN-sccnn_0000s_0005_w-副本-3.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028612" y="-798993"/>
            <a:ext cx="327364" cy="1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descr="C:\Users\liujicai01\Desktop\png\素材CNN-sccnn_0000s_0005_w-副本-3.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956157" y="-62965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C:\Users\liujicai01\Desktop\png\素材CNN-sccnn_0000s_0005_w-副本-3.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092508" y="-608296"/>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descr="C:\Users\liujicai01\Desktop\png\素材CNN-sccnn_0000s_0005_w-副本-3.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077512" y="-49550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Users\liujicai01\Desktop\png\素材CNN-sccnn_0000s_0005_w-副本-3.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536110" y="-70756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liujicai01\Desktop\png\素材CNN-sccnn_0000s_0005_w-副本-3.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372428" y="-41759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liujicai01\Desktop\png\素材CNN-sccnn_0000s_0005_w-副本-3.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91680" y="-551757"/>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C:\Users\liujicai01\Desktop\png\素材CNN-sccnn_0000s_0005_w-副本-3.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491609" y="-62965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Users\liujicai01\Desktop\png\素材CNN-sccnn_0000s_0005_w-副本-3.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601846" y="-428794"/>
            <a:ext cx="327364" cy="212062"/>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15"/>
          <p:cNvSpPr txBox="1">
            <a:spLocks noChangeArrowheads="1"/>
          </p:cNvSpPr>
          <p:nvPr/>
        </p:nvSpPr>
        <p:spPr bwMode="auto">
          <a:xfrm>
            <a:off x="4716020" y="1635648"/>
            <a:ext cx="3790177" cy="319496"/>
          </a:xfrm>
          <a:prstGeom prst="rect">
            <a:avLst/>
          </a:prstGeom>
          <a:noFill/>
          <a:ln w="9525" algn="ctr">
            <a:noFill/>
            <a:miter lim="800000"/>
            <a:headEnd/>
            <a:tailEnd/>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p>
        </p:txBody>
      </p:sp>
      <p:sp>
        <p:nvSpPr>
          <p:cNvPr id="19" name="Text Box 15"/>
          <p:cNvSpPr txBox="1">
            <a:spLocks noChangeArrowheads="1"/>
          </p:cNvSpPr>
          <p:nvPr/>
        </p:nvSpPr>
        <p:spPr bwMode="auto">
          <a:xfrm>
            <a:off x="4716020" y="2179987"/>
            <a:ext cx="3790177" cy="319496"/>
          </a:xfrm>
          <a:prstGeom prst="rect">
            <a:avLst/>
          </a:prstGeom>
          <a:noFill/>
          <a:ln w="9525" algn="ctr">
            <a:noFill/>
            <a:miter lim="800000"/>
            <a:headEnd/>
            <a:tailEnd/>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p>
        </p:txBody>
      </p:sp>
      <p:sp>
        <p:nvSpPr>
          <p:cNvPr id="20" name="Text Box 15"/>
          <p:cNvSpPr txBox="1">
            <a:spLocks noChangeArrowheads="1"/>
          </p:cNvSpPr>
          <p:nvPr/>
        </p:nvSpPr>
        <p:spPr bwMode="auto">
          <a:xfrm>
            <a:off x="4716020" y="2714246"/>
            <a:ext cx="3790177" cy="319496"/>
          </a:xfrm>
          <a:prstGeom prst="rect">
            <a:avLst/>
          </a:prstGeom>
          <a:noFill/>
          <a:ln w="9525" algn="ctr">
            <a:noFill/>
            <a:miter lim="800000"/>
            <a:headEnd/>
            <a:tailEnd/>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p>
        </p:txBody>
      </p:sp>
      <p:grpSp>
        <p:nvGrpSpPr>
          <p:cNvPr id="21" name="Group 11"/>
          <p:cNvGrpSpPr>
            <a:grpSpLocks/>
          </p:cNvGrpSpPr>
          <p:nvPr/>
        </p:nvGrpSpPr>
        <p:grpSpPr bwMode="auto">
          <a:xfrm>
            <a:off x="1103040" y="1293469"/>
            <a:ext cx="3684984" cy="3264706"/>
            <a:chOff x="431" y="1298"/>
            <a:chExt cx="2312" cy="2048"/>
          </a:xfrm>
        </p:grpSpPr>
        <p:pic>
          <p:nvPicPr>
            <p:cNvPr id="22" name="Picture 6" descr="墨点"/>
            <p:cNvPicPr>
              <a:picLocks noChangeAspect="1" noChangeArrowheads="1"/>
            </p:cNvPicPr>
            <p:nvPr/>
          </p:nvPicPr>
          <p:blipFill>
            <a:blip r:embed="rId6"/>
            <a:srcRect/>
            <a:stretch>
              <a:fillRect/>
            </a:stretch>
          </p:blipFill>
          <p:spPr bwMode="auto">
            <a:xfrm rot="-2533940">
              <a:off x="431" y="1298"/>
              <a:ext cx="2312" cy="2048"/>
            </a:xfrm>
            <a:prstGeom prst="rect">
              <a:avLst/>
            </a:prstGeom>
            <a:noFill/>
            <a:ln w="9525">
              <a:noFill/>
              <a:miter lim="800000"/>
              <a:headEnd/>
              <a:tailEnd/>
            </a:ln>
          </p:spPr>
        </p:pic>
        <p:sp>
          <p:nvSpPr>
            <p:cNvPr id="23" name="TextBox 22"/>
            <p:cNvSpPr txBox="1"/>
            <p:nvPr/>
          </p:nvSpPr>
          <p:spPr>
            <a:xfrm>
              <a:off x="1156" y="2115"/>
              <a:ext cx="695" cy="405"/>
            </a:xfrm>
            <a:prstGeom prst="rect">
              <a:avLst/>
            </a:prstGeom>
            <a:noFill/>
          </p:spPr>
          <p:txBody>
            <a:bodyPr wrap="none">
              <a:spAutoFit/>
            </a:bodyPr>
            <a:lstStyle/>
            <a:p>
              <a:pPr>
                <a:defRPr/>
              </a:pPr>
              <a:r>
                <a:rPr lang="zh-CN" altLang="en-US" dirty="0">
                  <a:solidFill>
                    <a:prstClr val="white"/>
                  </a:solidFill>
                  <a:latin typeface="宋体"/>
                </a:rPr>
                <a:t>单击此处</a:t>
              </a:r>
              <a:endParaRPr lang="en-US" altLang="zh-CN" dirty="0">
                <a:solidFill>
                  <a:prstClr val="white"/>
                </a:solidFill>
                <a:latin typeface="宋体"/>
              </a:endParaRPr>
            </a:p>
            <a:p>
              <a:pPr>
                <a:defRPr/>
              </a:pPr>
              <a:r>
                <a:rPr lang="zh-CN" altLang="en-US" dirty="0">
                  <a:solidFill>
                    <a:prstClr val="white"/>
                  </a:solidFill>
                  <a:latin typeface="宋体"/>
                </a:rPr>
                <a:t>添加标题</a:t>
              </a:r>
            </a:p>
          </p:txBody>
        </p:sp>
      </p:grpSp>
      <p:sp>
        <p:nvSpPr>
          <p:cNvPr id="24" name="Text Box 15"/>
          <p:cNvSpPr txBox="1">
            <a:spLocks noChangeArrowheads="1"/>
          </p:cNvSpPr>
          <p:nvPr/>
        </p:nvSpPr>
        <p:spPr bwMode="auto">
          <a:xfrm>
            <a:off x="4716020" y="3253867"/>
            <a:ext cx="3790177" cy="319496"/>
          </a:xfrm>
          <a:prstGeom prst="rect">
            <a:avLst/>
          </a:prstGeom>
          <a:noFill/>
          <a:ln w="9525" algn="ctr">
            <a:noFill/>
            <a:miter lim="800000"/>
            <a:headEnd/>
            <a:tailEnd/>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p>
        </p:txBody>
      </p:sp>
      <p:sp>
        <p:nvSpPr>
          <p:cNvPr id="25" name="Text Box 15"/>
          <p:cNvSpPr txBox="1">
            <a:spLocks noChangeArrowheads="1"/>
          </p:cNvSpPr>
          <p:nvPr/>
        </p:nvSpPr>
        <p:spPr bwMode="auto">
          <a:xfrm>
            <a:off x="4716020" y="3795888"/>
            <a:ext cx="3790177" cy="319496"/>
          </a:xfrm>
          <a:prstGeom prst="rect">
            <a:avLst/>
          </a:prstGeom>
          <a:noFill/>
          <a:ln w="9525" algn="ctr">
            <a:noFill/>
            <a:miter lim="800000"/>
            <a:headEnd/>
            <a:tailEnd/>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p>
        </p:txBody>
      </p:sp>
    </p:spTree>
    <p:extLst>
      <p:ext uri="{BB962C8B-B14F-4D97-AF65-F5344CB8AC3E}">
        <p14:creationId xmlns:p14="http://schemas.microsoft.com/office/powerpoint/2010/main" val="7402769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1100"/>
                                  </p:stCondLst>
                                  <p:childTnLst>
                                    <p:animMotion origin="layout" path="M 0.03923 0.07747 C 0.03385 0.08056 0.02621 0.08272 0.02118 0.08735 C 0.01962 0.08858 0.01857 0.09136 0.01701 0.09229 C 0.01475 0.09383 0.01232 0.09352 0.01007 0.09476 C 0.00729 0.09599 0.00173 0.09969 0.00173 0.09969 C -0.00469 0.11111 -0.01285 0.1142 -0.02049 0.12192 C -0.02327 0.125 -0.02882 0.13179 -0.02882 0.13179 C -0.02969 0.13426 -0.03038 0.13704 -0.0316 0.1392 C -0.03282 0.14136 -0.03472 0.14198 -0.03577 0.14414 C -0.03716 0.14692 -0.03733 0.15093 -0.03854 0.15401 C -0.04341 0.16574 -0.04948 0.17624 -0.05382 0.18858 C -0.05486 0.19167 -0.05556 0.19537 -0.0566 0.19846 C -0.05834 0.2034 -0.06216 0.21327 -0.06216 0.21327 C -0.06268 0.21667 -0.06285 0.22006 -0.06354 0.22315 C -0.06424 0.22593 -0.0658 0.22778 -0.06632 0.23056 C -0.0691 0.24352 -0.07032 0.2571 -0.07327 0.27006 C -0.07431 0.275 -0.07518 0.27994 -0.07604 0.28488 C -0.07657 0.28735 -0.07743 0.29229 -0.07743 0.29229 C -0.07865 0.31513 -0.08038 0.33488 -0.08438 0.35648 C -0.08577 0.37747 -0.0875 0.39445 -0.08854 0.41574 C -0.0875 0.45957 -0.08959 0.51852 -0.0816 0.56142 C -0.08038 0.57871 -0.08021 0.59599 -0.07882 0.61327 C -0.0783 0.62006 -0.07604 0.63303 -0.07604 0.63303 C -0.07657 0.6605 -0.07257 0.72469 -0.08438 0.75648 C -0.08733 0.78241 -0.08334 0.75494 -0.08993 0.78118 C -0.09341 0.79506 -0.09514 0.81142 -0.09827 0.82562 C -0.10174 0.84167 -0.10382 0.86513 -0.11216 0.875 C -0.1158 0.89105 -0.11702 0.90926 -0.12188 0.92439 C -0.12795 0.94352 -0.13438 0.96173 -0.13993 0.98118 C -0.14462 0.99753 -0.14913 1.0176 -0.15799 1.02809 C -0.16285 1.04537 -0.16962 1.05525 -0.17604 1.07006 C -0.1882 1.09815 -0.17917 1.08611 -0.18854 1.09722 C -0.19271 1.10834 -0.19913 1.11358 -0.20382 1.12439 C -0.20504 1.12716 -0.20538 1.13118 -0.2066 1.13426 C -0.21198 1.14692 -0.22084 1.15587 -0.22743 1.16636 C -0.24653 1.19692 -0.2658 1.22901 -0.29132 1.24043 C -0.29271 1.24198 -0.29549 1.24537 -0.29549 1.24537 L -0.4191 1.22562 " pathEditMode="relative" ptsTypes="ffffffffffffffffffffffffffffffffffffAA">
                                      <p:cBhvr>
                                        <p:cTn id="6" dur="2900" fill="hold"/>
                                        <p:tgtEl>
                                          <p:spTgt spid="6"/>
                                        </p:tgtEl>
                                        <p:attrNameLst>
                                          <p:attrName>ppt_x</p:attrName>
                                          <p:attrName>ppt_y</p:attrName>
                                        </p:attrNameLst>
                                      </p:cBhvr>
                                    </p:animMotion>
                                  </p:childTnLst>
                                </p:cTn>
                              </p:par>
                              <p:par>
                                <p:cTn id="7" presetID="45" presetClass="entr" presetSubtype="0" fill="hold" nodeType="withEffect">
                                  <p:stCondLst>
                                    <p:cond delay="12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800"/>
                                        <p:tgtEl>
                                          <p:spTgt spid="6"/>
                                        </p:tgtEl>
                                      </p:cBhvr>
                                    </p:animEffect>
                                    <p:anim calcmode="lin" valueType="num">
                                      <p:cBhvr>
                                        <p:cTn id="10" dur="2800" fill="hold"/>
                                        <p:tgtEl>
                                          <p:spTgt spid="6"/>
                                        </p:tgtEl>
                                        <p:attrNameLst>
                                          <p:attrName>ppt_w</p:attrName>
                                        </p:attrNameLst>
                                      </p:cBhvr>
                                      <p:tavLst>
                                        <p:tav tm="0" fmla="#ppt_w*sin(2.5*pi*$)">
                                          <p:val>
                                            <p:fltVal val="0"/>
                                          </p:val>
                                        </p:tav>
                                        <p:tav tm="100000">
                                          <p:val>
                                            <p:fltVal val="1"/>
                                          </p:val>
                                        </p:tav>
                                      </p:tavLst>
                                    </p:anim>
                                    <p:anim calcmode="lin" valueType="num">
                                      <p:cBhvr>
                                        <p:cTn id="11" dur="2800" fill="hold"/>
                                        <p:tgtEl>
                                          <p:spTgt spid="6"/>
                                        </p:tgtEl>
                                        <p:attrNameLst>
                                          <p:attrName>ppt_h</p:attrName>
                                        </p:attrNameLst>
                                      </p:cBhvr>
                                      <p:tavLst>
                                        <p:tav tm="0">
                                          <p:val>
                                            <p:strVal val="#ppt_h"/>
                                          </p:val>
                                        </p:tav>
                                        <p:tav tm="100000">
                                          <p:val>
                                            <p:strVal val="#ppt_h"/>
                                          </p:val>
                                        </p:tav>
                                      </p:tavLst>
                                    </p:anim>
                                  </p:childTnLst>
                                </p:cTn>
                              </p:par>
                              <p:par>
                                <p:cTn id="12" presetID="0" presetClass="path" presetSubtype="0" accel="50000" decel="50000" fill="hold" nodeType="withEffect">
                                  <p:stCondLst>
                                    <p:cond delay="28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13" dur="2000" fill="hold"/>
                                        <p:tgtEl>
                                          <p:spTgt spid="7"/>
                                        </p:tgtEl>
                                        <p:attrNameLst>
                                          <p:attrName>ppt_x</p:attrName>
                                          <p:attrName>ppt_y</p:attrName>
                                        </p:attrNameLst>
                                      </p:cBhvr>
                                    </p:animMotion>
                                  </p:childTnLst>
                                </p:cTn>
                              </p:par>
                              <p:par>
                                <p:cTn id="14" presetID="45" presetClass="entr" presetSubtype="0" fill="hold" nodeType="withEffect">
                                  <p:stCondLst>
                                    <p:cond delay="28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anim calcmode="lin" valueType="num">
                                      <p:cBhvr>
                                        <p:cTn id="17" dur="2000" fill="hold"/>
                                        <p:tgtEl>
                                          <p:spTgt spid="7"/>
                                        </p:tgtEl>
                                        <p:attrNameLst>
                                          <p:attrName>ppt_w</p:attrName>
                                        </p:attrNameLst>
                                      </p:cBhvr>
                                      <p:tavLst>
                                        <p:tav tm="0" fmla="#ppt_w*sin(2.5*pi*$)">
                                          <p:val>
                                            <p:fltVal val="0"/>
                                          </p:val>
                                        </p:tav>
                                        <p:tav tm="100000">
                                          <p:val>
                                            <p:fltVal val="1"/>
                                          </p:val>
                                        </p:tav>
                                      </p:tavLst>
                                    </p:anim>
                                    <p:anim calcmode="lin" valueType="num">
                                      <p:cBhvr>
                                        <p:cTn id="18" dur="2000" fill="hold"/>
                                        <p:tgtEl>
                                          <p:spTgt spid="7"/>
                                        </p:tgtEl>
                                        <p:attrNameLst>
                                          <p:attrName>ppt_h</p:attrName>
                                        </p:attrNameLst>
                                      </p:cBhvr>
                                      <p:tavLst>
                                        <p:tav tm="0">
                                          <p:val>
                                            <p:strVal val="#ppt_h"/>
                                          </p:val>
                                        </p:tav>
                                        <p:tav tm="100000">
                                          <p:val>
                                            <p:strVal val="#ppt_h"/>
                                          </p:val>
                                        </p:tav>
                                      </p:tavLst>
                                    </p:anim>
                                  </p:childTnLst>
                                </p:cTn>
                              </p:par>
                              <p:par>
                                <p:cTn id="19" presetID="0" presetClass="path" presetSubtype="0" accel="50000" decel="50000" fill="hold" nodeType="withEffect">
                                  <p:stCondLst>
                                    <p:cond delay="4200"/>
                                  </p:stCondLst>
                                  <p:childTnLst>
                                    <p:animMotion origin="layout" path="M 0.03628 0.02716 C 0.03385 0.05648 0.02743 0.06945 0.02239 0.09599 C 0.02153 0.10093 0.02153 0.10587 0.021 0.11111 C 0.02014 0.11759 0.01823 0.13056 0.01823 0.13056 C 0.01927 0.1963 0.01545 0.27253 0.03906 0.32809 C 0.04166 0.34259 0.03854 0.32901 0.04462 0.3429 C 0.0526 0.36142 0.04618 0.35587 0.05573 0.3605 C 0.05955 0.37099 0.06284 0.37284 0.06823 0.37994 C 0.07309 0.38673 0.07708 0.39661 0.08212 0.40216 C 0.08333 0.40401 0.08489 0.40401 0.08628 0.40494 C 0.08819 0.40648 0.0901 0.40772 0.09184 0.40988 C 0.09809 0.41759 0.10243 0.42994 0.10989 0.43457 C 0.1151 0.44383 0.121 0.45494 0.12795 0.45895 C 0.13142 0.46852 0.13472 0.47099 0.14045 0.47655 C 0.14357 0.48519 0.14844 0.49013 0.15295 0.4963 C 0.15555 0.5 0.16128 0.50587 0.16128 0.50587 C 0.16354 0.51235 0.16719 0.51821 0.16823 0.52562 C 0.16996 0.53858 0.16857 0.53272 0.17239 0.54321 C 0.17986 0.59661 0.17934 0.65401 0.16545 0.70371 C 0.16389 0.71729 0.16319 0.72222 0.1585 0.73303 C 0.15503 0.75772 0.16007 0.72778 0.15295 0.75278 C 0.14982 0.7642 0.14861 0.77932 0.14462 0.79013 C 0.14357 0.79259 0.14149 0.79476 0.14045 0.79753 C 0.13142 0.82068 0.13923 0.80926 0.13073 0.81976 C 0.12378 0.84476 0.11146 0.86266 0.10156 0.88364 C 0.09635 0.89506 0.09323 0.90587 0.08489 0.9108 C 0.07708 0.92747 0.06996 0.94136 0.05989 0.95309 C 0.05712 0.95648 0.05434 0.95926 0.05156 0.96296 C 0.05017 0.9642 0.04739 0.9679 0.04739 0.9679 C 0.04236 0.98117 0.03559 0.98858 0.02795 0.99722 C 0.02361 1.00278 0.02048 1.01296 0.01684 1.01945 C 0.01423 1.03364 0.01736 1.02037 0.01128 1.03426 C 0.00659 1.04506 0.00521 1.05494 0.00017 1.0642 C -0.0033 1.08241 0.00139 1.05988 -0.004 1.07901 C -0.00764 1.09167 -0.00903 1.10957 -0.01094 1.12315 C -0.01441 1.14784 -0.0099 1.12315 -0.01372 1.16019 C -0.01493 1.17253 -0.01841 1.1858 -0.02066 1.19753 C -0.02188 1.20401 -0.0217 1.2108 -0.02344 1.21729 C -0.02674 1.22901 -0.03038 1.24568 -0.03038 1.25895 " pathEditMode="relative" ptsTypes="ffffffffffffffffffffffffffffffffffffffA">
                                      <p:cBhvr>
                                        <p:cTn id="20" dur="2000" fill="hold"/>
                                        <p:tgtEl>
                                          <p:spTgt spid="8"/>
                                        </p:tgtEl>
                                        <p:attrNameLst>
                                          <p:attrName>ppt_x</p:attrName>
                                          <p:attrName>ppt_y</p:attrName>
                                        </p:attrNameLst>
                                      </p:cBhvr>
                                    </p:animMotion>
                                  </p:childTnLst>
                                </p:cTn>
                              </p:par>
                              <p:par>
                                <p:cTn id="21" presetID="45" presetClass="entr" presetSubtype="0" fill="hold" nodeType="withEffect">
                                  <p:stCondLst>
                                    <p:cond delay="43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ppt_w</p:attrName>
                                        </p:attrNameLst>
                                      </p:cBhvr>
                                      <p:tavLst>
                                        <p:tav tm="0" fmla="#ppt_w*sin(2.5*pi*$)">
                                          <p:val>
                                            <p:fltVal val="0"/>
                                          </p:val>
                                        </p:tav>
                                        <p:tav tm="100000">
                                          <p:val>
                                            <p:fltVal val="1"/>
                                          </p:val>
                                        </p:tav>
                                      </p:tavLst>
                                    </p:anim>
                                    <p:anim calcmode="lin" valueType="num">
                                      <p:cBhvr>
                                        <p:cTn id="25" dur="2000" fill="hold"/>
                                        <p:tgtEl>
                                          <p:spTgt spid="8"/>
                                        </p:tgtEl>
                                        <p:attrNameLst>
                                          <p:attrName>ppt_h</p:attrName>
                                        </p:attrNameLst>
                                      </p:cBhvr>
                                      <p:tavLst>
                                        <p:tav tm="0">
                                          <p:val>
                                            <p:strVal val="#ppt_h"/>
                                          </p:val>
                                        </p:tav>
                                        <p:tav tm="100000">
                                          <p:val>
                                            <p:strVal val="#ppt_h"/>
                                          </p:val>
                                        </p:tav>
                                      </p:tavLst>
                                    </p:anim>
                                  </p:childTnLst>
                                </p:cTn>
                              </p:par>
                              <p:par>
                                <p:cTn id="26" presetID="0" presetClass="path" presetSubtype="0" accel="50000" decel="50000" fill="hold" nodeType="withEffect">
                                  <p:stCondLst>
                                    <p:cond delay="52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27" dur="2000" fill="hold"/>
                                        <p:tgtEl>
                                          <p:spTgt spid="9"/>
                                        </p:tgtEl>
                                        <p:attrNameLst>
                                          <p:attrName>ppt_x</p:attrName>
                                          <p:attrName>ppt_y</p:attrName>
                                        </p:attrNameLst>
                                      </p:cBhvr>
                                    </p:animMotion>
                                  </p:childTnLst>
                                </p:cTn>
                              </p:par>
                              <p:par>
                                <p:cTn id="28" presetID="45" presetClass="entr" presetSubtype="0" fill="hold" nodeType="withEffect">
                                  <p:stCondLst>
                                    <p:cond delay="53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anim calcmode="lin" valueType="num">
                                      <p:cBhvr>
                                        <p:cTn id="31" dur="2000" fill="hold"/>
                                        <p:tgtEl>
                                          <p:spTgt spid="9"/>
                                        </p:tgtEl>
                                        <p:attrNameLst>
                                          <p:attrName>ppt_w</p:attrName>
                                        </p:attrNameLst>
                                      </p:cBhvr>
                                      <p:tavLst>
                                        <p:tav tm="0" fmla="#ppt_w*sin(2.5*pi*$)">
                                          <p:val>
                                            <p:fltVal val="0"/>
                                          </p:val>
                                        </p:tav>
                                        <p:tav tm="100000">
                                          <p:val>
                                            <p:fltVal val="1"/>
                                          </p:val>
                                        </p:tav>
                                      </p:tavLst>
                                    </p:anim>
                                    <p:anim calcmode="lin" valueType="num">
                                      <p:cBhvr>
                                        <p:cTn id="32" dur="2000" fill="hold"/>
                                        <p:tgtEl>
                                          <p:spTgt spid="9"/>
                                        </p:tgtEl>
                                        <p:attrNameLst>
                                          <p:attrName>ppt_h</p:attrName>
                                        </p:attrNameLst>
                                      </p:cBhvr>
                                      <p:tavLst>
                                        <p:tav tm="0">
                                          <p:val>
                                            <p:strVal val="#ppt_h"/>
                                          </p:val>
                                        </p:tav>
                                        <p:tav tm="100000">
                                          <p:val>
                                            <p:strVal val="#ppt_h"/>
                                          </p:val>
                                        </p:tav>
                                      </p:tavLst>
                                    </p:anim>
                                  </p:childTnLst>
                                </p:cTn>
                              </p:par>
                              <p:par>
                                <p:cTn id="33" presetID="0" presetClass="path" presetSubtype="0" accel="50000" decel="50000" fill="hold" nodeType="withEffect">
                                  <p:stCondLst>
                                    <p:cond delay="20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34" dur="2000" fill="hold"/>
                                        <p:tgtEl>
                                          <p:spTgt spid="10"/>
                                        </p:tgtEl>
                                        <p:attrNameLst>
                                          <p:attrName>ppt_x</p:attrName>
                                          <p:attrName>ppt_y</p:attrName>
                                        </p:attrNameLst>
                                      </p:cBhvr>
                                    </p:animMotion>
                                  </p:childTnLst>
                                </p:cTn>
                              </p:par>
                              <p:par>
                                <p:cTn id="35" presetID="45" presetClass="entr" presetSubtype="0" fill="hold" nodeType="withEffect">
                                  <p:stCondLst>
                                    <p:cond delay="21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0"/>
                                        <p:tgtEl>
                                          <p:spTgt spid="10"/>
                                        </p:tgtEl>
                                      </p:cBhvr>
                                    </p:animEffect>
                                    <p:anim calcmode="lin" valueType="num">
                                      <p:cBhvr>
                                        <p:cTn id="38" dur="2000" fill="hold"/>
                                        <p:tgtEl>
                                          <p:spTgt spid="10"/>
                                        </p:tgtEl>
                                        <p:attrNameLst>
                                          <p:attrName>ppt_w</p:attrName>
                                        </p:attrNameLst>
                                      </p:cBhvr>
                                      <p:tavLst>
                                        <p:tav tm="0" fmla="#ppt_w*sin(2.5*pi*$)">
                                          <p:val>
                                            <p:fltVal val="0"/>
                                          </p:val>
                                        </p:tav>
                                        <p:tav tm="100000">
                                          <p:val>
                                            <p:fltVal val="1"/>
                                          </p:val>
                                        </p:tav>
                                      </p:tavLst>
                                    </p:anim>
                                    <p:anim calcmode="lin" valueType="num">
                                      <p:cBhvr>
                                        <p:cTn id="39" dur="2000" fill="hold"/>
                                        <p:tgtEl>
                                          <p:spTgt spid="10"/>
                                        </p:tgtEl>
                                        <p:attrNameLst>
                                          <p:attrName>ppt_h</p:attrName>
                                        </p:attrNameLst>
                                      </p:cBhvr>
                                      <p:tavLst>
                                        <p:tav tm="0">
                                          <p:val>
                                            <p:strVal val="#ppt_h"/>
                                          </p:val>
                                        </p:tav>
                                        <p:tav tm="100000">
                                          <p:val>
                                            <p:strVal val="#ppt_h"/>
                                          </p:val>
                                        </p:tav>
                                      </p:tavLst>
                                    </p:anim>
                                  </p:childTnLst>
                                </p:cTn>
                              </p:par>
                              <p:par>
                                <p:cTn id="40" presetID="0" presetClass="path" presetSubtype="0" accel="50000" decel="50000" fill="hold" nodeType="withEffect">
                                  <p:stCondLst>
                                    <p:cond delay="63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41" dur="2000" fill="hold"/>
                                        <p:tgtEl>
                                          <p:spTgt spid="11"/>
                                        </p:tgtEl>
                                        <p:attrNameLst>
                                          <p:attrName>ppt_x</p:attrName>
                                          <p:attrName>ppt_y</p:attrName>
                                        </p:attrNameLst>
                                      </p:cBhvr>
                                    </p:animMotion>
                                  </p:childTnLst>
                                </p:cTn>
                              </p:par>
                              <p:par>
                                <p:cTn id="42" presetID="45" presetClass="entr" presetSubtype="0" fill="hold" nodeType="withEffect">
                                  <p:stCondLst>
                                    <p:cond delay="64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000"/>
                                        <p:tgtEl>
                                          <p:spTgt spid="11"/>
                                        </p:tgtEl>
                                      </p:cBhvr>
                                    </p:animEffect>
                                    <p:anim calcmode="lin" valueType="num">
                                      <p:cBhvr>
                                        <p:cTn id="45" dur="2000" fill="hold"/>
                                        <p:tgtEl>
                                          <p:spTgt spid="11"/>
                                        </p:tgtEl>
                                        <p:attrNameLst>
                                          <p:attrName>ppt_w</p:attrName>
                                        </p:attrNameLst>
                                      </p:cBhvr>
                                      <p:tavLst>
                                        <p:tav tm="0" fmla="#ppt_w*sin(2.5*pi*$)">
                                          <p:val>
                                            <p:fltVal val="0"/>
                                          </p:val>
                                        </p:tav>
                                        <p:tav tm="100000">
                                          <p:val>
                                            <p:fltVal val="1"/>
                                          </p:val>
                                        </p:tav>
                                      </p:tavLst>
                                    </p:anim>
                                    <p:anim calcmode="lin" valueType="num">
                                      <p:cBhvr>
                                        <p:cTn id="46" dur="2000" fill="hold"/>
                                        <p:tgtEl>
                                          <p:spTgt spid="11"/>
                                        </p:tgtEl>
                                        <p:attrNameLst>
                                          <p:attrName>ppt_h</p:attrName>
                                        </p:attrNameLst>
                                      </p:cBhvr>
                                      <p:tavLst>
                                        <p:tav tm="0">
                                          <p:val>
                                            <p:strVal val="#ppt_h"/>
                                          </p:val>
                                        </p:tav>
                                        <p:tav tm="100000">
                                          <p:val>
                                            <p:strVal val="#ppt_h"/>
                                          </p:val>
                                        </p:tav>
                                      </p:tavLst>
                                    </p:anim>
                                  </p:childTnLst>
                                </p:cTn>
                              </p:par>
                              <p:par>
                                <p:cTn id="47" presetID="0" presetClass="path" presetSubtype="0" accel="50000" decel="50000" fill="hold" nodeType="withEffect">
                                  <p:stCondLst>
                                    <p:cond delay="26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48" dur="2000" fill="hold"/>
                                        <p:tgtEl>
                                          <p:spTgt spid="12"/>
                                        </p:tgtEl>
                                        <p:attrNameLst>
                                          <p:attrName>ppt_x</p:attrName>
                                          <p:attrName>ppt_y</p:attrName>
                                        </p:attrNameLst>
                                      </p:cBhvr>
                                    </p:animMotion>
                                  </p:childTnLst>
                                </p:cTn>
                              </p:par>
                              <p:par>
                                <p:cTn id="49" presetID="45" presetClass="entr" presetSubtype="0" fill="hold" nodeType="withEffect">
                                  <p:stCondLst>
                                    <p:cond delay="27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000"/>
                                        <p:tgtEl>
                                          <p:spTgt spid="12"/>
                                        </p:tgtEl>
                                      </p:cBhvr>
                                    </p:animEffect>
                                    <p:anim calcmode="lin" valueType="num">
                                      <p:cBhvr>
                                        <p:cTn id="52" dur="2000" fill="hold"/>
                                        <p:tgtEl>
                                          <p:spTgt spid="12"/>
                                        </p:tgtEl>
                                        <p:attrNameLst>
                                          <p:attrName>ppt_w</p:attrName>
                                        </p:attrNameLst>
                                      </p:cBhvr>
                                      <p:tavLst>
                                        <p:tav tm="0" fmla="#ppt_w*sin(2.5*pi*$)">
                                          <p:val>
                                            <p:fltVal val="0"/>
                                          </p:val>
                                        </p:tav>
                                        <p:tav tm="100000">
                                          <p:val>
                                            <p:fltVal val="1"/>
                                          </p:val>
                                        </p:tav>
                                      </p:tavLst>
                                    </p:anim>
                                    <p:anim calcmode="lin" valueType="num">
                                      <p:cBhvr>
                                        <p:cTn id="53" dur="2000" fill="hold"/>
                                        <p:tgtEl>
                                          <p:spTgt spid="12"/>
                                        </p:tgtEl>
                                        <p:attrNameLst>
                                          <p:attrName>ppt_h</p:attrName>
                                        </p:attrNameLst>
                                      </p:cBhvr>
                                      <p:tavLst>
                                        <p:tav tm="0">
                                          <p:val>
                                            <p:strVal val="#ppt_h"/>
                                          </p:val>
                                        </p:tav>
                                        <p:tav tm="100000">
                                          <p:val>
                                            <p:strVal val="#ppt_h"/>
                                          </p:val>
                                        </p:tav>
                                      </p:tavLst>
                                    </p:anim>
                                  </p:childTnLst>
                                </p:cTn>
                              </p:par>
                              <p:par>
                                <p:cTn id="54" presetID="0" presetClass="path" presetSubtype="0" accel="50000" decel="50000" fill="hold" nodeType="withEffect">
                                  <p:stCondLst>
                                    <p:cond delay="1100"/>
                                  </p:stCondLst>
                                  <p:childTnLst>
                                    <p:animMotion origin="layout" path="M 0.01962 0.06728 C 0.01267 0.06327 0.00816 0.07068 0.00156 0.07469 C -0.00313 0.08302 -0.0092 0.08735 -0.01511 0.09197 C -0.01962 0.09599 -0.02031 0.09321 -0.02483 0.09969 C -0.0283 0.10494 -0.03073 0.11204 -0.03455 0.11667 C -0.03594 0.11821 -0.03733 0.12006 -0.03872 0.1216 C -0.04236 0.13148 -0.04063 0.13518 -0.04705 0.13889 C -0.04844 0.15093 -0.05018 0.15833 -0.054 0.16852 C -0.05538 0.17839 -0.05643 0.18488 -0.05955 0.19321 C -0.06111 0.23951 -0.06459 0.30031 -0.04427 0.33642 C -0.04219 0.35123 -0.04011 0.35401 -0.03872 0.37099 C -0.03906 0.3821 -0.03837 0.41481 -0.04427 0.42778 C -0.04531 0.43025 -0.04722 0.43086 -0.04844 0.43272 C -0.05 0.43488 -0.05139 0.43735 -0.05261 0.44012 C -0.05417 0.44383 -0.05504 0.44877 -0.05677 0.45247 C -0.05972 0.45864 -0.06372 0.46327 -0.0665 0.46975 C -0.07292 0.48488 -0.07882 0.50031 -0.08733 0.51173 C -0.09479 0.53364 -0.10156 0.55185 -0.11094 0.57099 C -0.1125 0.57407 -0.11354 0.57778 -0.11511 0.58086 C -0.11858 0.58765 -0.12622 0.60062 -0.12622 0.60093 C -0.12952 0.6179 -0.12656 0.60617 -0.14011 0.63025 C -0.14861 0.64537 -0.15261 0.65586 -0.16372 0.66728 C -0.16563 0.67222 -0.16771 0.6787 -0.17066 0.6821 C -0.175 0.68704 -0.18455 0.69444 -0.18455 0.69475 C -0.18716 0.70864 -0.18368 0.69691 -0.19011 0.70432 C -0.19167 0.70617 -0.19271 0.70957 -0.19427 0.71173 C -0.19983 0.72006 -0.20695 0.725 -0.21372 0.72901 C -0.22222 0.74414 -0.23125 0.75463 -0.24288 0.75864 C -0.24913 0.76975 -0.25643 0.77716 -0.26511 0.78086 C -0.27639 0.79599 -0.28924 0.80741 -0.30261 0.81543 C -0.30729 0.82778 -0.31389 0.83272 -0.32066 0.84012 C -0.32587 0.84599 -0.33108 0.85586 -0.33455 0.86481 C -0.33577 0.8679 -0.33611 0.8716 -0.33733 0.87469 C -0.33889 0.87839 -0.34115 0.88117 -0.34288 0.88457 C -0.34445 0.88765 -0.34566 0.89105 -0.34705 0.89444 C -0.34966 0.90093 -0.35261 0.91667 -0.35261 0.91697 C -0.35174 0.94815 -0.35295 0.98086 -0.34288 1.00802 C -0.34115 1.01975 -0.33872 1.02531 -0.33455 1.03518 C -0.32986 1.05988 -0.32136 1.07901 -0.31233 1.09938 C -0.31059 1.10309 -0.3099 1.10802 -0.30816 1.11173 C -0.30573 1.11728 -0.29983 1.12654 -0.29983 1.12685 C -0.29653 1.14414 -0.30122 1.12284 -0.29427 1.14136 C -0.28889 1.15556 -0.29809 1.14259 -0.28872 1.1537 C -0.28681 1.16358 -0.28316 1.16605 -0.279 1.17346 C -0.27587 1.19568 -0.26806 1.19259 -0.25955 1.20556 C -0.25122 1.21821 -0.25747 1.21327 -0.24983 1.2179 C -0.23681 1.25247 -0.20573 1.25988 -0.18455 1.25988 " pathEditMode="relative" rAng="0" ptsTypes="ffffffffffffffffffffffffffffffffffffffffffffffA">
                                      <p:cBhvr>
                                        <p:cTn id="55" dur="2000" fill="hold"/>
                                        <p:tgtEl>
                                          <p:spTgt spid="16"/>
                                        </p:tgtEl>
                                        <p:attrNameLst>
                                          <p:attrName>ppt_x</p:attrName>
                                          <p:attrName>ppt_y</p:attrName>
                                        </p:attrNameLst>
                                      </p:cBhvr>
                                      <p:rCtr x="-18628" y="59414"/>
                                    </p:animMotion>
                                  </p:childTnLst>
                                </p:cTn>
                              </p:par>
                              <p:par>
                                <p:cTn id="56" presetID="45" presetClass="entr" presetSubtype="0" fill="hold" nodeType="withEffect">
                                  <p:stCondLst>
                                    <p:cond delay="110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2000"/>
                                        <p:tgtEl>
                                          <p:spTgt spid="16"/>
                                        </p:tgtEl>
                                      </p:cBhvr>
                                    </p:animEffect>
                                    <p:anim calcmode="lin" valueType="num">
                                      <p:cBhvr>
                                        <p:cTn id="59" dur="2000" fill="hold"/>
                                        <p:tgtEl>
                                          <p:spTgt spid="16"/>
                                        </p:tgtEl>
                                        <p:attrNameLst>
                                          <p:attrName>ppt_w</p:attrName>
                                        </p:attrNameLst>
                                      </p:cBhvr>
                                      <p:tavLst>
                                        <p:tav tm="0" fmla="#ppt_w*sin(2.5*pi*$)">
                                          <p:val>
                                            <p:fltVal val="0"/>
                                          </p:val>
                                        </p:tav>
                                        <p:tav tm="100000">
                                          <p:val>
                                            <p:fltVal val="1"/>
                                          </p:val>
                                        </p:tav>
                                      </p:tavLst>
                                    </p:anim>
                                    <p:anim calcmode="lin" valueType="num">
                                      <p:cBhvr>
                                        <p:cTn id="60" dur="2000" fill="hold"/>
                                        <p:tgtEl>
                                          <p:spTgt spid="16"/>
                                        </p:tgtEl>
                                        <p:attrNameLst>
                                          <p:attrName>ppt_h</p:attrName>
                                        </p:attrNameLst>
                                      </p:cBhvr>
                                      <p:tavLst>
                                        <p:tav tm="0">
                                          <p:val>
                                            <p:strVal val="#ppt_h"/>
                                          </p:val>
                                        </p:tav>
                                        <p:tav tm="100000">
                                          <p:val>
                                            <p:strVal val="#ppt_h"/>
                                          </p:val>
                                        </p:tav>
                                      </p:tavLst>
                                    </p:anim>
                                  </p:childTnLst>
                                </p:cTn>
                              </p:par>
                              <p:par>
                                <p:cTn id="61" presetID="0" presetClass="path" presetSubtype="0" accel="50000" decel="50000" fill="hold" nodeType="withEffect">
                                  <p:stCondLst>
                                    <p:cond delay="62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62" dur="2000" fill="hold"/>
                                        <p:tgtEl>
                                          <p:spTgt spid="17"/>
                                        </p:tgtEl>
                                        <p:attrNameLst>
                                          <p:attrName>ppt_x</p:attrName>
                                          <p:attrName>ppt_y</p:attrName>
                                        </p:attrNameLst>
                                      </p:cBhvr>
                                    </p:animMotion>
                                  </p:childTnLst>
                                </p:cTn>
                              </p:par>
                              <p:par>
                                <p:cTn id="63" presetID="45" presetClass="entr" presetSubtype="0" fill="hold" nodeType="withEffect">
                                  <p:stCondLst>
                                    <p:cond delay="620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2000"/>
                                        <p:tgtEl>
                                          <p:spTgt spid="17"/>
                                        </p:tgtEl>
                                      </p:cBhvr>
                                    </p:animEffect>
                                    <p:anim calcmode="lin" valueType="num">
                                      <p:cBhvr>
                                        <p:cTn id="66" dur="2000" fill="hold"/>
                                        <p:tgtEl>
                                          <p:spTgt spid="17"/>
                                        </p:tgtEl>
                                        <p:attrNameLst>
                                          <p:attrName>ppt_w</p:attrName>
                                        </p:attrNameLst>
                                      </p:cBhvr>
                                      <p:tavLst>
                                        <p:tav tm="0" fmla="#ppt_w*sin(2.5*pi*$)">
                                          <p:val>
                                            <p:fltVal val="0"/>
                                          </p:val>
                                        </p:tav>
                                        <p:tav tm="100000">
                                          <p:val>
                                            <p:fltVal val="1"/>
                                          </p:val>
                                        </p:tav>
                                      </p:tavLst>
                                    </p:anim>
                                    <p:anim calcmode="lin" valueType="num">
                                      <p:cBhvr>
                                        <p:cTn id="67" dur="2000" fill="hold"/>
                                        <p:tgtEl>
                                          <p:spTgt spid="17"/>
                                        </p:tgtEl>
                                        <p:attrNameLst>
                                          <p:attrName>ppt_h</p:attrName>
                                        </p:attrNameLst>
                                      </p:cBhvr>
                                      <p:tavLst>
                                        <p:tav tm="0">
                                          <p:val>
                                            <p:strVal val="#ppt_h"/>
                                          </p:val>
                                        </p:tav>
                                        <p:tav tm="100000">
                                          <p:val>
                                            <p:strVal val="#ppt_h"/>
                                          </p:val>
                                        </p:tav>
                                      </p:tavLst>
                                    </p:anim>
                                  </p:childTnLst>
                                </p:cTn>
                              </p:par>
                            </p:childTnLst>
                          </p:cTn>
                        </p:par>
                        <p:par>
                          <p:cTn id="68" fill="hold">
                            <p:stCondLst>
                              <p:cond delay="8400"/>
                            </p:stCondLst>
                            <p:childTnLst>
                              <p:par>
                                <p:cTn id="69" presetID="35" presetClass="entr" presetSubtype="0"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000"/>
                                        <p:tgtEl>
                                          <p:spTgt spid="21"/>
                                        </p:tgtEl>
                                      </p:cBhvr>
                                    </p:animEffect>
                                    <p:anim calcmode="lin" valueType="num">
                                      <p:cBhvr>
                                        <p:cTn id="72" dur="2000" fill="hold"/>
                                        <p:tgtEl>
                                          <p:spTgt spid="21"/>
                                        </p:tgtEl>
                                        <p:attrNameLst>
                                          <p:attrName>style.rotation</p:attrName>
                                        </p:attrNameLst>
                                      </p:cBhvr>
                                      <p:tavLst>
                                        <p:tav tm="0">
                                          <p:val>
                                            <p:fltVal val="720"/>
                                          </p:val>
                                        </p:tav>
                                        <p:tav tm="100000">
                                          <p:val>
                                            <p:fltVal val="0"/>
                                          </p:val>
                                        </p:tav>
                                      </p:tavLst>
                                    </p:anim>
                                    <p:anim calcmode="lin" valueType="num">
                                      <p:cBhvr>
                                        <p:cTn id="73" dur="2000" fill="hold"/>
                                        <p:tgtEl>
                                          <p:spTgt spid="21"/>
                                        </p:tgtEl>
                                        <p:attrNameLst>
                                          <p:attrName>ppt_h</p:attrName>
                                        </p:attrNameLst>
                                      </p:cBhvr>
                                      <p:tavLst>
                                        <p:tav tm="0">
                                          <p:val>
                                            <p:fltVal val="0"/>
                                          </p:val>
                                        </p:tav>
                                        <p:tav tm="100000">
                                          <p:val>
                                            <p:strVal val="#ppt_h"/>
                                          </p:val>
                                        </p:tav>
                                      </p:tavLst>
                                    </p:anim>
                                    <p:anim calcmode="lin" valueType="num">
                                      <p:cBhvr>
                                        <p:cTn id="74" dur="2000" fill="hold"/>
                                        <p:tgtEl>
                                          <p:spTgt spid="21"/>
                                        </p:tgtEl>
                                        <p:attrNameLst>
                                          <p:attrName>ppt_w</p:attrName>
                                        </p:attrNameLst>
                                      </p:cBhvr>
                                      <p:tavLst>
                                        <p:tav tm="0">
                                          <p:val>
                                            <p:fltVal val="0"/>
                                          </p:val>
                                        </p:tav>
                                        <p:tav tm="100000">
                                          <p:val>
                                            <p:strVal val="#ppt_w"/>
                                          </p:val>
                                        </p:tav>
                                      </p:tavLst>
                                    </p:anim>
                                  </p:childTnLst>
                                </p:cTn>
                              </p:par>
                            </p:childTnLst>
                          </p:cTn>
                        </p:par>
                        <p:par>
                          <p:cTn id="75" fill="hold">
                            <p:stCondLst>
                              <p:cond delay="10400"/>
                            </p:stCondLst>
                            <p:childTnLst>
                              <p:par>
                                <p:cTn id="76" presetID="12" presetClass="entr" presetSubtype="8"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slide(fromLeft)">
                                      <p:cBhvr>
                                        <p:cTn id="78" dur="500"/>
                                        <p:tgtEl>
                                          <p:spTgt spid="18"/>
                                        </p:tgtEl>
                                      </p:cBhvr>
                                    </p:animEffect>
                                  </p:childTnLst>
                                </p:cTn>
                              </p:par>
                            </p:childTnLst>
                          </p:cTn>
                        </p:par>
                        <p:par>
                          <p:cTn id="79" fill="hold">
                            <p:stCondLst>
                              <p:cond delay="10900"/>
                            </p:stCondLst>
                            <p:childTnLst>
                              <p:par>
                                <p:cTn id="80" presetID="12" presetClass="entr" presetSubtype="2" fill="hold" grpId="0" nodeType="after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slide(fromRight)">
                                      <p:cBhvr>
                                        <p:cTn id="82" dur="500"/>
                                        <p:tgtEl>
                                          <p:spTgt spid="19"/>
                                        </p:tgtEl>
                                      </p:cBhvr>
                                    </p:animEffect>
                                  </p:childTnLst>
                                </p:cTn>
                              </p:par>
                            </p:childTnLst>
                          </p:cTn>
                        </p:par>
                        <p:par>
                          <p:cTn id="83" fill="hold">
                            <p:stCondLst>
                              <p:cond delay="11400"/>
                            </p:stCondLst>
                            <p:childTnLst>
                              <p:par>
                                <p:cTn id="84" presetID="12" presetClass="entr" presetSubtype="8"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slide(fromLeft)">
                                      <p:cBhvr>
                                        <p:cTn id="86" dur="500"/>
                                        <p:tgtEl>
                                          <p:spTgt spid="20"/>
                                        </p:tgtEl>
                                      </p:cBhvr>
                                    </p:animEffect>
                                  </p:childTnLst>
                                </p:cTn>
                              </p:par>
                            </p:childTnLst>
                          </p:cTn>
                        </p:par>
                        <p:par>
                          <p:cTn id="87" fill="hold">
                            <p:stCondLst>
                              <p:cond delay="11900"/>
                            </p:stCondLst>
                            <p:childTnLst>
                              <p:par>
                                <p:cTn id="88" presetID="12" presetClass="entr" presetSubtype="8" fill="hold" grpId="0" nodeType="after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slide(fromLeft)">
                                      <p:cBhvr>
                                        <p:cTn id="90" dur="500"/>
                                        <p:tgtEl>
                                          <p:spTgt spid="24"/>
                                        </p:tgtEl>
                                      </p:cBhvr>
                                    </p:animEffect>
                                  </p:childTnLst>
                                </p:cTn>
                              </p:par>
                            </p:childTnLst>
                          </p:cTn>
                        </p:par>
                        <p:par>
                          <p:cTn id="91" fill="hold">
                            <p:stCondLst>
                              <p:cond delay="12400"/>
                            </p:stCondLst>
                            <p:childTnLst>
                              <p:par>
                                <p:cTn id="92" presetID="12" presetClass="entr" presetSubtype="2" fill="hold" grpId="0"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additive="base">
                                        <p:cTn id="94" dur="500"/>
                                        <p:tgtEl>
                                          <p:spTgt spid="25"/>
                                        </p:tgtEl>
                                        <p:attrNameLst>
                                          <p:attrName>ppt_x</p:attrName>
                                        </p:attrNameLst>
                                      </p:cBhvr>
                                      <p:tavLst>
                                        <p:tav tm="0">
                                          <p:val>
                                            <p:strVal val="#ppt_x+#ppt_w*1.125000"/>
                                          </p:val>
                                        </p:tav>
                                        <p:tav tm="100000">
                                          <p:val>
                                            <p:strVal val="#ppt_x"/>
                                          </p:val>
                                        </p:tav>
                                      </p:tavLst>
                                    </p:anim>
                                    <p:animEffect transition="in" filter="wipe(left)">
                                      <p:cBhvr>
                                        <p:cTn id="9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贰</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sp>
        <p:nvSpPr>
          <p:cNvPr id="33" name="Line 13"/>
          <p:cNvSpPr>
            <a:spLocks noChangeShapeType="1"/>
          </p:cNvSpPr>
          <p:nvPr/>
        </p:nvSpPr>
        <p:spPr bwMode="auto">
          <a:xfrm>
            <a:off x="784303" y="2909277"/>
            <a:ext cx="7625637" cy="0"/>
          </a:xfrm>
          <a:prstGeom prst="line">
            <a:avLst/>
          </a:prstGeom>
          <a:noFill/>
          <a:ln w="101600">
            <a:solidFill>
              <a:schemeClr val="tx1"/>
            </a:solidFill>
            <a:round/>
            <a:headEnd/>
            <a:tailEnd type="triangle" w="med" len="med"/>
          </a:ln>
          <a:effectLst/>
          <a:extLst/>
        </p:spPr>
        <p:txBody>
          <a:bodyPr/>
          <a:lstStyle/>
          <a:p>
            <a:pPr fontAlgn="auto">
              <a:spcBef>
                <a:spcPts val="0"/>
              </a:spcBef>
              <a:spcAft>
                <a:spcPts val="0"/>
              </a:spcAft>
              <a:defRPr/>
            </a:pPr>
            <a:endParaRPr lang="zh-CN" altLang="en-US" sz="1600">
              <a:ln>
                <a:solidFill>
                  <a:srgbClr val="FFD347"/>
                </a:solidFill>
              </a:ln>
              <a:latin typeface="微软雅黑" pitchFamily="34" charset="-122"/>
              <a:ea typeface="微软雅黑" pitchFamily="34" charset="-122"/>
              <a:cs typeface="宋体" charset="0"/>
            </a:endParaRPr>
          </a:p>
        </p:txBody>
      </p:sp>
      <p:pic>
        <p:nvPicPr>
          <p:cNvPr id="34" name="Picture 8" descr="C:\Users\Thinkpad\Desktop\PNG\1_0003_渐变映射-2-副本-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7460" y="850960"/>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Thinkpad\Desktop\PNG\1_0000_渐变映射-2-副本-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7376" y="2770500"/>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36" name="Line 16"/>
          <p:cNvSpPr>
            <a:spLocks noChangeShapeType="1"/>
          </p:cNvSpPr>
          <p:nvPr/>
        </p:nvSpPr>
        <p:spPr bwMode="auto">
          <a:xfrm flipH="1">
            <a:off x="2667327" y="1505479"/>
            <a:ext cx="0" cy="1403798"/>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itchFamily="34" charset="-122"/>
              <a:ea typeface="微软雅黑" pitchFamily="34" charset="-122"/>
            </a:endParaRPr>
          </a:p>
        </p:txBody>
      </p:sp>
      <p:sp>
        <p:nvSpPr>
          <p:cNvPr id="37" name="TextBox 57"/>
          <p:cNvSpPr txBox="1">
            <a:spLocks noChangeArrowheads="1"/>
          </p:cNvSpPr>
          <p:nvPr/>
        </p:nvSpPr>
        <p:spPr bwMode="auto">
          <a:xfrm>
            <a:off x="2703139" y="1196403"/>
            <a:ext cx="722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a:solidFill>
                  <a:schemeClr val="bg1"/>
                </a:solidFill>
                <a:latin typeface="方正宋黑简体" pitchFamily="2" charset="-122"/>
                <a:ea typeface="方正宋黑简体" pitchFamily="2" charset="-122"/>
              </a:rPr>
              <a:t>标题</a:t>
            </a:r>
          </a:p>
        </p:txBody>
      </p:sp>
      <p:sp>
        <p:nvSpPr>
          <p:cNvPr id="38" name="TextBox 57"/>
          <p:cNvSpPr txBox="1">
            <a:spLocks noChangeArrowheads="1"/>
          </p:cNvSpPr>
          <p:nvPr/>
        </p:nvSpPr>
        <p:spPr bwMode="auto">
          <a:xfrm>
            <a:off x="2719082" y="1531186"/>
            <a:ext cx="1412943" cy="7386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050" b="1" spc="-150">
                <a:solidFill>
                  <a:schemeClr val="bg1"/>
                </a:solidFill>
                <a:latin typeface="楷体" pitchFamily="49" charset="-122"/>
                <a:ea typeface="楷体" pitchFamily="49"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sz="1400" dirty="0"/>
              <a:t>添加</a:t>
            </a:r>
            <a:r>
              <a:rPr lang="zh-CN" altLang="en-US" sz="1400" dirty="0" smtClean="0"/>
              <a:t>文本内容</a:t>
            </a:r>
            <a:endParaRPr lang="en-US" altLang="zh-CN" sz="1400" dirty="0"/>
          </a:p>
          <a:p>
            <a:r>
              <a:rPr lang="zh-CN" altLang="en-US" sz="1400" dirty="0"/>
              <a:t>添加</a:t>
            </a:r>
            <a:r>
              <a:rPr lang="zh-CN" altLang="en-US" sz="1400" dirty="0" smtClean="0"/>
              <a:t>文本内容</a:t>
            </a:r>
            <a:endParaRPr lang="zh-CN" altLang="en-US" sz="1400" dirty="0"/>
          </a:p>
        </p:txBody>
      </p:sp>
      <p:pic>
        <p:nvPicPr>
          <p:cNvPr id="39" name="Picture 8" descr="C:\Users\Thinkpad\Desktop\PNG\1_0003_渐变映射-2-副本-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6390" y="850960"/>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Thinkpad\Desktop\PNG\1_0000_渐变映射-2-副本-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6306" y="2770500"/>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41" name="Line 16"/>
          <p:cNvSpPr>
            <a:spLocks noChangeShapeType="1"/>
          </p:cNvSpPr>
          <p:nvPr/>
        </p:nvSpPr>
        <p:spPr bwMode="auto">
          <a:xfrm flipH="1">
            <a:off x="5196257" y="1505479"/>
            <a:ext cx="0" cy="1403798"/>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itchFamily="34" charset="-122"/>
              <a:ea typeface="微软雅黑" pitchFamily="34" charset="-122"/>
            </a:endParaRPr>
          </a:p>
        </p:txBody>
      </p:sp>
      <p:sp>
        <p:nvSpPr>
          <p:cNvPr id="42" name="TextBox 57"/>
          <p:cNvSpPr txBox="1">
            <a:spLocks noChangeArrowheads="1"/>
          </p:cNvSpPr>
          <p:nvPr/>
        </p:nvSpPr>
        <p:spPr bwMode="auto">
          <a:xfrm>
            <a:off x="5232070" y="1196403"/>
            <a:ext cx="852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标题</a:t>
            </a:r>
          </a:p>
        </p:txBody>
      </p:sp>
      <p:sp>
        <p:nvSpPr>
          <p:cNvPr id="43" name="TextBox 57"/>
          <p:cNvSpPr txBox="1">
            <a:spLocks noChangeArrowheads="1"/>
          </p:cNvSpPr>
          <p:nvPr/>
        </p:nvSpPr>
        <p:spPr bwMode="auto">
          <a:xfrm>
            <a:off x="5248012" y="1531186"/>
            <a:ext cx="1412943" cy="688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400" b="1" spc="-150">
                <a:solidFill>
                  <a:schemeClr val="bg1"/>
                </a:solidFill>
                <a:latin typeface="楷体" pitchFamily="49" charset="-122"/>
                <a:ea typeface="楷体" pitchFamily="49"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t>添加文本内容</a:t>
            </a:r>
            <a:endParaRPr lang="en-US" altLang="zh-CN" dirty="0"/>
          </a:p>
          <a:p>
            <a:r>
              <a:rPr lang="zh-CN" altLang="en-US" dirty="0"/>
              <a:t>添加文本内容</a:t>
            </a:r>
          </a:p>
        </p:txBody>
      </p:sp>
      <p:pic>
        <p:nvPicPr>
          <p:cNvPr id="44" name="Picture 8" descr="C:\Users\Thinkpad\Desktop\PNG\1_0003_渐变映射-2-副本-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994" y="2983688"/>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C:\Users\Thinkpad\Desktop\PNG\1_0000_渐变映射-2-副本-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2910" y="2789431"/>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46" name="Line 16"/>
          <p:cNvSpPr>
            <a:spLocks noChangeShapeType="1"/>
          </p:cNvSpPr>
          <p:nvPr/>
        </p:nvSpPr>
        <p:spPr bwMode="auto">
          <a:xfrm flipH="1">
            <a:off x="1402861" y="2928207"/>
            <a:ext cx="0" cy="577723"/>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itchFamily="34" charset="-122"/>
              <a:ea typeface="微软雅黑" pitchFamily="34" charset="-122"/>
            </a:endParaRPr>
          </a:p>
        </p:txBody>
      </p:sp>
      <p:sp>
        <p:nvSpPr>
          <p:cNvPr id="47" name="TextBox 57"/>
          <p:cNvSpPr txBox="1">
            <a:spLocks noChangeArrowheads="1"/>
          </p:cNvSpPr>
          <p:nvPr/>
        </p:nvSpPr>
        <p:spPr bwMode="auto">
          <a:xfrm>
            <a:off x="1438674" y="3329130"/>
            <a:ext cx="829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标题</a:t>
            </a:r>
          </a:p>
        </p:txBody>
      </p:sp>
      <p:sp>
        <p:nvSpPr>
          <p:cNvPr id="48" name="TextBox 57"/>
          <p:cNvSpPr txBox="1">
            <a:spLocks noChangeArrowheads="1"/>
          </p:cNvSpPr>
          <p:nvPr/>
        </p:nvSpPr>
        <p:spPr bwMode="auto">
          <a:xfrm>
            <a:off x="1454616" y="3663911"/>
            <a:ext cx="1412943" cy="688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400" b="1" spc="-150">
                <a:solidFill>
                  <a:schemeClr val="bg1"/>
                </a:solidFill>
                <a:latin typeface="楷体" pitchFamily="49" charset="-122"/>
                <a:ea typeface="楷体" pitchFamily="49"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t>添加文本内容</a:t>
            </a:r>
            <a:endParaRPr lang="en-US" altLang="zh-CN" dirty="0"/>
          </a:p>
          <a:p>
            <a:r>
              <a:rPr lang="zh-CN" altLang="en-US" dirty="0"/>
              <a:t>添加文本内容</a:t>
            </a:r>
          </a:p>
        </p:txBody>
      </p:sp>
      <p:pic>
        <p:nvPicPr>
          <p:cNvPr id="49" name="Picture 8" descr="C:\Users\Thinkpad\Desktop\PNG\1_0003_渐变映射-2-副本-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925" y="2983688"/>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Users\Thinkpad\Desktop\PNG\1_0000_渐变映射-2-副本-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1841" y="2789431"/>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51" name="Line 16"/>
          <p:cNvSpPr>
            <a:spLocks noChangeShapeType="1"/>
          </p:cNvSpPr>
          <p:nvPr/>
        </p:nvSpPr>
        <p:spPr bwMode="auto">
          <a:xfrm flipH="1">
            <a:off x="3931792" y="2928207"/>
            <a:ext cx="0" cy="577723"/>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itchFamily="34" charset="-122"/>
              <a:ea typeface="微软雅黑" pitchFamily="34" charset="-122"/>
            </a:endParaRPr>
          </a:p>
        </p:txBody>
      </p:sp>
      <p:sp>
        <p:nvSpPr>
          <p:cNvPr id="52" name="TextBox 57"/>
          <p:cNvSpPr txBox="1">
            <a:spLocks noChangeArrowheads="1"/>
          </p:cNvSpPr>
          <p:nvPr/>
        </p:nvSpPr>
        <p:spPr bwMode="auto">
          <a:xfrm>
            <a:off x="3967604" y="3329130"/>
            <a:ext cx="8204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标题</a:t>
            </a:r>
          </a:p>
        </p:txBody>
      </p:sp>
      <p:sp>
        <p:nvSpPr>
          <p:cNvPr id="53" name="TextBox 57"/>
          <p:cNvSpPr txBox="1">
            <a:spLocks noChangeArrowheads="1"/>
          </p:cNvSpPr>
          <p:nvPr/>
        </p:nvSpPr>
        <p:spPr bwMode="auto">
          <a:xfrm>
            <a:off x="3983547" y="3663911"/>
            <a:ext cx="1412943" cy="688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400" b="1" spc="-150">
                <a:solidFill>
                  <a:schemeClr val="bg1"/>
                </a:solidFill>
                <a:latin typeface="楷体" pitchFamily="49" charset="-122"/>
                <a:ea typeface="楷体" pitchFamily="49"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t>添加文本内容</a:t>
            </a:r>
            <a:endParaRPr lang="en-US" altLang="zh-CN" dirty="0"/>
          </a:p>
          <a:p>
            <a:r>
              <a:rPr lang="zh-CN" altLang="en-US" dirty="0"/>
              <a:t>添加文本内容</a:t>
            </a:r>
          </a:p>
        </p:txBody>
      </p:sp>
      <p:pic>
        <p:nvPicPr>
          <p:cNvPr id="54" name="Picture 8" descr="C:\Users\Thinkpad\Desktop\PNG\1_0003_渐变映射-2-副本-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0856" y="2983688"/>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C:\Users\Thinkpad\Desktop\PNG\1_0000_渐变映射-2-副本-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0772" y="2789431"/>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56" name="Line 16"/>
          <p:cNvSpPr>
            <a:spLocks noChangeShapeType="1"/>
          </p:cNvSpPr>
          <p:nvPr/>
        </p:nvSpPr>
        <p:spPr bwMode="auto">
          <a:xfrm flipH="1">
            <a:off x="6460723" y="2928207"/>
            <a:ext cx="0" cy="577723"/>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itchFamily="34" charset="-122"/>
              <a:ea typeface="微软雅黑" pitchFamily="34" charset="-122"/>
            </a:endParaRPr>
          </a:p>
        </p:txBody>
      </p:sp>
      <p:sp>
        <p:nvSpPr>
          <p:cNvPr id="57" name="TextBox 57"/>
          <p:cNvSpPr txBox="1">
            <a:spLocks noChangeArrowheads="1"/>
          </p:cNvSpPr>
          <p:nvPr/>
        </p:nvSpPr>
        <p:spPr bwMode="auto">
          <a:xfrm>
            <a:off x="6496536" y="3329130"/>
            <a:ext cx="883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标题</a:t>
            </a:r>
          </a:p>
        </p:txBody>
      </p:sp>
      <p:sp>
        <p:nvSpPr>
          <p:cNvPr id="58" name="TextBox 57"/>
          <p:cNvSpPr txBox="1">
            <a:spLocks noChangeArrowheads="1"/>
          </p:cNvSpPr>
          <p:nvPr/>
        </p:nvSpPr>
        <p:spPr bwMode="auto">
          <a:xfrm>
            <a:off x="6512478" y="3663911"/>
            <a:ext cx="1412943" cy="688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400" b="1" spc="-150">
                <a:solidFill>
                  <a:schemeClr val="bg1"/>
                </a:solidFill>
                <a:latin typeface="楷体" pitchFamily="49" charset="-122"/>
                <a:ea typeface="楷体" pitchFamily="49"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t>添加文本内容</a:t>
            </a:r>
            <a:endParaRPr lang="en-US" altLang="zh-CN" dirty="0"/>
          </a:p>
          <a:p>
            <a:r>
              <a:rPr lang="zh-CN" altLang="en-US" dirty="0"/>
              <a:t>添加文本内容</a:t>
            </a:r>
          </a:p>
        </p:txBody>
      </p:sp>
    </p:spTree>
    <p:extLst>
      <p:ext uri="{BB962C8B-B14F-4D97-AF65-F5344CB8AC3E}">
        <p14:creationId xmlns:p14="http://schemas.microsoft.com/office/powerpoint/2010/main" val="129391151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ppt_x"/>
                                          </p:val>
                                        </p:tav>
                                        <p:tav tm="100000">
                                          <p:val>
                                            <p:strVal val="#ppt_x"/>
                                          </p:val>
                                        </p:tav>
                                      </p:tavLst>
                                    </p:anim>
                                    <p:anim calcmode="lin" valueType="num">
                                      <p:cBhvr additive="base">
                                        <p:cTn id="13" dur="500" fill="hold"/>
                                        <p:tgtEl>
                                          <p:spTgt spid="45"/>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25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50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ppt_x"/>
                                          </p:val>
                                        </p:tav>
                                        <p:tav tm="100000">
                                          <p:val>
                                            <p:strVal val="#ppt_x"/>
                                          </p:val>
                                        </p:tav>
                                      </p:tavLst>
                                    </p:anim>
                                    <p:anim calcmode="lin" valueType="num">
                                      <p:cBhvr additive="base">
                                        <p:cTn id="21" dur="500" fill="hold"/>
                                        <p:tgtEl>
                                          <p:spTgt spid="50"/>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75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ppt_x"/>
                                          </p:val>
                                        </p:tav>
                                        <p:tav tm="100000">
                                          <p:val>
                                            <p:strVal val="#ppt_x"/>
                                          </p:val>
                                        </p:tav>
                                      </p:tavLst>
                                    </p:anim>
                                    <p:anim calcmode="lin" valueType="num">
                                      <p:cBhvr additive="base">
                                        <p:cTn id="25" dur="500" fill="hold"/>
                                        <p:tgtEl>
                                          <p:spTgt spid="40"/>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1000"/>
                                  </p:stCondLst>
                                  <p:childTnLst>
                                    <p:set>
                                      <p:cBhvr>
                                        <p:cTn id="27" dur="1" fill="hold">
                                          <p:stCondLst>
                                            <p:cond delay="0"/>
                                          </p:stCondLst>
                                        </p:cTn>
                                        <p:tgtEl>
                                          <p:spTgt spid="55"/>
                                        </p:tgtEl>
                                        <p:attrNameLst>
                                          <p:attrName>style.visibility</p:attrName>
                                        </p:attrNameLst>
                                      </p:cBhvr>
                                      <p:to>
                                        <p:strVal val="visible"/>
                                      </p:to>
                                    </p:set>
                                    <p:anim calcmode="lin" valueType="num">
                                      <p:cBhvr additive="base">
                                        <p:cTn id="28" dur="500" fill="hold"/>
                                        <p:tgtEl>
                                          <p:spTgt spid="55"/>
                                        </p:tgtEl>
                                        <p:attrNameLst>
                                          <p:attrName>ppt_x</p:attrName>
                                        </p:attrNameLst>
                                      </p:cBhvr>
                                      <p:tavLst>
                                        <p:tav tm="0">
                                          <p:val>
                                            <p:strVal val="#ppt_x"/>
                                          </p:val>
                                        </p:tav>
                                        <p:tav tm="100000">
                                          <p:val>
                                            <p:strVal val="#ppt_x"/>
                                          </p:val>
                                        </p:tav>
                                      </p:tavLst>
                                    </p:anim>
                                    <p:anim calcmode="lin" valueType="num">
                                      <p:cBhvr additive="base">
                                        <p:cTn id="29" dur="500" fill="hold"/>
                                        <p:tgtEl>
                                          <p:spTgt spid="55"/>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up)">
                                      <p:cBhvr>
                                        <p:cTn id="33" dur="500"/>
                                        <p:tgtEl>
                                          <p:spTgt spid="46"/>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childTnLst>
                                </p:cTn>
                              </p:par>
                              <p:par>
                                <p:cTn id="38" presetID="53" presetClass="entr" presetSubtype="16"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Effect transition="in" filter="fade">
                                      <p:cBhvr>
                                        <p:cTn id="42" dur="1000"/>
                                        <p:tgtEl>
                                          <p:spTgt spid="44"/>
                                        </p:tgtEl>
                                      </p:cBhvr>
                                    </p:animEffect>
                                  </p:childTnLst>
                                </p:cTn>
                              </p:par>
                            </p:childTnLst>
                          </p:cTn>
                        </p:par>
                        <p:par>
                          <p:cTn id="43" fill="hold">
                            <p:stCondLst>
                              <p:cond delay="3500"/>
                            </p:stCondLst>
                            <p:childTnLst>
                              <p:par>
                                <p:cTn id="44" presetID="16" presetClass="entr" presetSubtype="21"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barn(inVertical)">
                                      <p:cBhvr>
                                        <p:cTn id="49" dur="500"/>
                                        <p:tgtEl>
                                          <p:spTgt spid="48"/>
                                        </p:tgtEl>
                                      </p:cBhvr>
                                    </p:animEffect>
                                  </p:childTnLst>
                                </p:cTn>
                              </p:par>
                            </p:childTnLst>
                          </p:cTn>
                        </p:par>
                        <p:par>
                          <p:cTn id="50" fill="hold">
                            <p:stCondLst>
                              <p:cond delay="4000"/>
                            </p:stCondLst>
                            <p:childTnLst>
                              <p:par>
                                <p:cTn id="51" presetID="22" presetClass="entr" presetSubtype="4"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down)">
                                      <p:cBhvr>
                                        <p:cTn id="53" dur="500"/>
                                        <p:tgtEl>
                                          <p:spTgt spid="36"/>
                                        </p:tgtEl>
                                      </p:cBhvr>
                                    </p:animEffect>
                                  </p:childTnLst>
                                </p:cTn>
                              </p:par>
                            </p:childTnLst>
                          </p:cTn>
                        </p:par>
                        <p:par>
                          <p:cTn id="54" fill="hold">
                            <p:stCondLst>
                              <p:cond delay="4500"/>
                            </p:stCondLst>
                            <p:childTnLst>
                              <p:par>
                                <p:cTn id="55" presetID="10" presetClass="entr" presetSubtype="0"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childTnLst>
                                </p:cTn>
                              </p:par>
                              <p:par>
                                <p:cTn id="58" presetID="53" presetClass="entr" presetSubtype="16"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1000" fill="hold"/>
                                        <p:tgtEl>
                                          <p:spTgt spid="34"/>
                                        </p:tgtEl>
                                        <p:attrNameLst>
                                          <p:attrName>ppt_w</p:attrName>
                                        </p:attrNameLst>
                                      </p:cBhvr>
                                      <p:tavLst>
                                        <p:tav tm="0">
                                          <p:val>
                                            <p:fltVal val="0"/>
                                          </p:val>
                                        </p:tav>
                                        <p:tav tm="100000">
                                          <p:val>
                                            <p:strVal val="#ppt_w"/>
                                          </p:val>
                                        </p:tav>
                                      </p:tavLst>
                                    </p:anim>
                                    <p:anim calcmode="lin" valueType="num">
                                      <p:cBhvr>
                                        <p:cTn id="61" dur="1000" fill="hold"/>
                                        <p:tgtEl>
                                          <p:spTgt spid="34"/>
                                        </p:tgtEl>
                                        <p:attrNameLst>
                                          <p:attrName>ppt_h</p:attrName>
                                        </p:attrNameLst>
                                      </p:cBhvr>
                                      <p:tavLst>
                                        <p:tav tm="0">
                                          <p:val>
                                            <p:fltVal val="0"/>
                                          </p:val>
                                        </p:tav>
                                        <p:tav tm="100000">
                                          <p:val>
                                            <p:strVal val="#ppt_h"/>
                                          </p:val>
                                        </p:tav>
                                      </p:tavLst>
                                    </p:anim>
                                    <p:animEffect transition="in" filter="fade">
                                      <p:cBhvr>
                                        <p:cTn id="62" dur="1000"/>
                                        <p:tgtEl>
                                          <p:spTgt spid="34"/>
                                        </p:tgtEl>
                                      </p:cBhvr>
                                    </p:animEffect>
                                  </p:childTnLst>
                                </p:cTn>
                              </p:par>
                            </p:childTnLst>
                          </p:cTn>
                        </p:par>
                        <p:par>
                          <p:cTn id="63" fill="hold">
                            <p:stCondLst>
                              <p:cond delay="5500"/>
                            </p:stCondLst>
                            <p:childTnLst>
                              <p:par>
                                <p:cTn id="64" presetID="16" presetClass="entr" presetSubtype="21"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barn(inVertical)">
                                      <p:cBhvr>
                                        <p:cTn id="66" dur="500"/>
                                        <p:tgtEl>
                                          <p:spTgt spid="37"/>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barn(inVertical)">
                                      <p:cBhvr>
                                        <p:cTn id="69" dur="500"/>
                                        <p:tgtEl>
                                          <p:spTgt spid="38"/>
                                        </p:tgtEl>
                                      </p:cBhvr>
                                    </p:animEffect>
                                  </p:childTnLst>
                                </p:cTn>
                              </p:par>
                            </p:childTnLst>
                          </p:cTn>
                        </p:par>
                        <p:par>
                          <p:cTn id="70" fill="hold">
                            <p:stCondLst>
                              <p:cond delay="6000"/>
                            </p:stCondLst>
                            <p:childTnLst>
                              <p:par>
                                <p:cTn id="71" presetID="22" presetClass="entr" presetSubtype="1" fill="hold" grpId="0"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up)">
                                      <p:cBhvr>
                                        <p:cTn id="73" dur="500"/>
                                        <p:tgtEl>
                                          <p:spTgt spid="51"/>
                                        </p:tgtEl>
                                      </p:cBhvr>
                                    </p:animEffect>
                                  </p:childTnLst>
                                </p:cTn>
                              </p:par>
                            </p:childTnLst>
                          </p:cTn>
                        </p:par>
                        <p:par>
                          <p:cTn id="74" fill="hold">
                            <p:stCondLst>
                              <p:cond delay="6500"/>
                            </p:stCondLst>
                            <p:childTnLst>
                              <p:par>
                                <p:cTn id="75" presetID="10" presetClass="entr" presetSubtype="0" fill="hold" nodeType="after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1000"/>
                                        <p:tgtEl>
                                          <p:spTgt spid="49"/>
                                        </p:tgtEl>
                                      </p:cBhvr>
                                    </p:animEffect>
                                  </p:childTnLst>
                                </p:cTn>
                              </p:par>
                              <p:par>
                                <p:cTn id="78" presetID="53" presetClass="entr" presetSubtype="16" fill="hold" nodeType="withEffect">
                                  <p:stCondLst>
                                    <p:cond delay="0"/>
                                  </p:stCondLst>
                                  <p:childTnLst>
                                    <p:set>
                                      <p:cBhvr>
                                        <p:cTn id="79" dur="1" fill="hold">
                                          <p:stCondLst>
                                            <p:cond delay="0"/>
                                          </p:stCondLst>
                                        </p:cTn>
                                        <p:tgtEl>
                                          <p:spTgt spid="49"/>
                                        </p:tgtEl>
                                        <p:attrNameLst>
                                          <p:attrName>style.visibility</p:attrName>
                                        </p:attrNameLst>
                                      </p:cBhvr>
                                      <p:to>
                                        <p:strVal val="visible"/>
                                      </p:to>
                                    </p:set>
                                    <p:anim calcmode="lin" valueType="num">
                                      <p:cBhvr>
                                        <p:cTn id="80" dur="1000" fill="hold"/>
                                        <p:tgtEl>
                                          <p:spTgt spid="49"/>
                                        </p:tgtEl>
                                        <p:attrNameLst>
                                          <p:attrName>ppt_w</p:attrName>
                                        </p:attrNameLst>
                                      </p:cBhvr>
                                      <p:tavLst>
                                        <p:tav tm="0">
                                          <p:val>
                                            <p:fltVal val="0"/>
                                          </p:val>
                                        </p:tav>
                                        <p:tav tm="100000">
                                          <p:val>
                                            <p:strVal val="#ppt_w"/>
                                          </p:val>
                                        </p:tav>
                                      </p:tavLst>
                                    </p:anim>
                                    <p:anim calcmode="lin" valueType="num">
                                      <p:cBhvr>
                                        <p:cTn id="81" dur="1000" fill="hold"/>
                                        <p:tgtEl>
                                          <p:spTgt spid="49"/>
                                        </p:tgtEl>
                                        <p:attrNameLst>
                                          <p:attrName>ppt_h</p:attrName>
                                        </p:attrNameLst>
                                      </p:cBhvr>
                                      <p:tavLst>
                                        <p:tav tm="0">
                                          <p:val>
                                            <p:fltVal val="0"/>
                                          </p:val>
                                        </p:tav>
                                        <p:tav tm="100000">
                                          <p:val>
                                            <p:strVal val="#ppt_h"/>
                                          </p:val>
                                        </p:tav>
                                      </p:tavLst>
                                    </p:anim>
                                    <p:animEffect transition="in" filter="fade">
                                      <p:cBhvr>
                                        <p:cTn id="82" dur="1000"/>
                                        <p:tgtEl>
                                          <p:spTgt spid="49"/>
                                        </p:tgtEl>
                                      </p:cBhvr>
                                    </p:animEffect>
                                  </p:childTnLst>
                                </p:cTn>
                              </p:par>
                            </p:childTnLst>
                          </p:cTn>
                        </p:par>
                        <p:par>
                          <p:cTn id="83" fill="hold">
                            <p:stCondLst>
                              <p:cond delay="7500"/>
                            </p:stCondLst>
                            <p:childTnLst>
                              <p:par>
                                <p:cTn id="84" presetID="16" presetClass="entr" presetSubtype="21" fill="hold" grpId="0" nodeType="after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barn(inVertical)">
                                      <p:cBhvr>
                                        <p:cTn id="86" dur="500"/>
                                        <p:tgtEl>
                                          <p:spTgt spid="52"/>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barn(inVertical)">
                                      <p:cBhvr>
                                        <p:cTn id="89" dur="500"/>
                                        <p:tgtEl>
                                          <p:spTgt spid="53"/>
                                        </p:tgtEl>
                                      </p:cBhvr>
                                    </p:animEffect>
                                  </p:childTnLst>
                                </p:cTn>
                              </p:par>
                            </p:childTnLst>
                          </p:cTn>
                        </p:par>
                        <p:par>
                          <p:cTn id="90" fill="hold">
                            <p:stCondLst>
                              <p:cond delay="8000"/>
                            </p:stCondLst>
                            <p:childTnLst>
                              <p:par>
                                <p:cTn id="91" presetID="22" presetClass="entr" presetSubtype="4" fill="hold" grpId="0" nodeType="after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wipe(down)">
                                      <p:cBhvr>
                                        <p:cTn id="93" dur="500"/>
                                        <p:tgtEl>
                                          <p:spTgt spid="41"/>
                                        </p:tgtEl>
                                      </p:cBhvr>
                                    </p:animEffect>
                                  </p:childTnLst>
                                </p:cTn>
                              </p:par>
                            </p:childTnLst>
                          </p:cTn>
                        </p:par>
                        <p:par>
                          <p:cTn id="94" fill="hold">
                            <p:stCondLst>
                              <p:cond delay="8500"/>
                            </p:stCondLst>
                            <p:childTnLst>
                              <p:par>
                                <p:cTn id="95" presetID="10" presetClass="entr" presetSubtype="0" fill="hold" nodeType="after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1000"/>
                                        <p:tgtEl>
                                          <p:spTgt spid="39"/>
                                        </p:tgtEl>
                                      </p:cBhvr>
                                    </p:animEffect>
                                  </p:childTnLst>
                                </p:cTn>
                              </p:par>
                              <p:par>
                                <p:cTn id="98" presetID="53" presetClass="entr" presetSubtype="16" fill="hold" nodeType="with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p:cTn id="100" dur="1000" fill="hold"/>
                                        <p:tgtEl>
                                          <p:spTgt spid="39"/>
                                        </p:tgtEl>
                                        <p:attrNameLst>
                                          <p:attrName>ppt_w</p:attrName>
                                        </p:attrNameLst>
                                      </p:cBhvr>
                                      <p:tavLst>
                                        <p:tav tm="0">
                                          <p:val>
                                            <p:fltVal val="0"/>
                                          </p:val>
                                        </p:tav>
                                        <p:tav tm="100000">
                                          <p:val>
                                            <p:strVal val="#ppt_w"/>
                                          </p:val>
                                        </p:tav>
                                      </p:tavLst>
                                    </p:anim>
                                    <p:anim calcmode="lin" valueType="num">
                                      <p:cBhvr>
                                        <p:cTn id="101" dur="1000" fill="hold"/>
                                        <p:tgtEl>
                                          <p:spTgt spid="39"/>
                                        </p:tgtEl>
                                        <p:attrNameLst>
                                          <p:attrName>ppt_h</p:attrName>
                                        </p:attrNameLst>
                                      </p:cBhvr>
                                      <p:tavLst>
                                        <p:tav tm="0">
                                          <p:val>
                                            <p:fltVal val="0"/>
                                          </p:val>
                                        </p:tav>
                                        <p:tav tm="100000">
                                          <p:val>
                                            <p:strVal val="#ppt_h"/>
                                          </p:val>
                                        </p:tav>
                                      </p:tavLst>
                                    </p:anim>
                                    <p:animEffect transition="in" filter="fade">
                                      <p:cBhvr>
                                        <p:cTn id="102" dur="1000"/>
                                        <p:tgtEl>
                                          <p:spTgt spid="39"/>
                                        </p:tgtEl>
                                      </p:cBhvr>
                                    </p:animEffect>
                                  </p:childTnLst>
                                </p:cTn>
                              </p:par>
                            </p:childTnLst>
                          </p:cTn>
                        </p:par>
                        <p:par>
                          <p:cTn id="103" fill="hold">
                            <p:stCondLst>
                              <p:cond delay="9500"/>
                            </p:stCondLst>
                            <p:childTnLst>
                              <p:par>
                                <p:cTn id="104" presetID="16" presetClass="entr" presetSubtype="21" fill="hold" grpId="0" nodeType="after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barn(inVertical)">
                                      <p:cBhvr>
                                        <p:cTn id="106" dur="500"/>
                                        <p:tgtEl>
                                          <p:spTgt spid="42"/>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barn(inVertical)">
                                      <p:cBhvr>
                                        <p:cTn id="109" dur="500"/>
                                        <p:tgtEl>
                                          <p:spTgt spid="43"/>
                                        </p:tgtEl>
                                      </p:cBhvr>
                                    </p:animEffect>
                                  </p:childTnLst>
                                </p:cTn>
                              </p:par>
                            </p:childTnLst>
                          </p:cTn>
                        </p:par>
                        <p:par>
                          <p:cTn id="110" fill="hold">
                            <p:stCondLst>
                              <p:cond delay="10000"/>
                            </p:stCondLst>
                            <p:childTnLst>
                              <p:par>
                                <p:cTn id="111" presetID="22" presetClass="entr" presetSubtype="1" fill="hold" grpId="0" nodeType="afterEffect">
                                  <p:stCondLst>
                                    <p:cond delay="0"/>
                                  </p:stCondLst>
                                  <p:childTnLst>
                                    <p:set>
                                      <p:cBhvr>
                                        <p:cTn id="112" dur="1" fill="hold">
                                          <p:stCondLst>
                                            <p:cond delay="0"/>
                                          </p:stCondLst>
                                        </p:cTn>
                                        <p:tgtEl>
                                          <p:spTgt spid="56"/>
                                        </p:tgtEl>
                                        <p:attrNameLst>
                                          <p:attrName>style.visibility</p:attrName>
                                        </p:attrNameLst>
                                      </p:cBhvr>
                                      <p:to>
                                        <p:strVal val="visible"/>
                                      </p:to>
                                    </p:set>
                                    <p:animEffect transition="in" filter="wipe(up)">
                                      <p:cBhvr>
                                        <p:cTn id="113" dur="500"/>
                                        <p:tgtEl>
                                          <p:spTgt spid="56"/>
                                        </p:tgtEl>
                                      </p:cBhvr>
                                    </p:animEffect>
                                  </p:childTnLst>
                                </p:cTn>
                              </p:par>
                            </p:childTnLst>
                          </p:cTn>
                        </p:par>
                        <p:par>
                          <p:cTn id="114" fill="hold">
                            <p:stCondLst>
                              <p:cond delay="10500"/>
                            </p:stCondLst>
                            <p:childTnLst>
                              <p:par>
                                <p:cTn id="115" presetID="10" presetClass="entr" presetSubtype="0" fill="hold" nodeType="after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fade">
                                      <p:cBhvr>
                                        <p:cTn id="117" dur="1000"/>
                                        <p:tgtEl>
                                          <p:spTgt spid="54"/>
                                        </p:tgtEl>
                                      </p:cBhvr>
                                    </p:animEffect>
                                  </p:childTnLst>
                                </p:cTn>
                              </p:par>
                              <p:par>
                                <p:cTn id="118" presetID="53" presetClass="entr" presetSubtype="16" fill="hold" nodeType="withEffect">
                                  <p:stCondLst>
                                    <p:cond delay="0"/>
                                  </p:stCondLst>
                                  <p:childTnLst>
                                    <p:set>
                                      <p:cBhvr>
                                        <p:cTn id="119" dur="1" fill="hold">
                                          <p:stCondLst>
                                            <p:cond delay="0"/>
                                          </p:stCondLst>
                                        </p:cTn>
                                        <p:tgtEl>
                                          <p:spTgt spid="54"/>
                                        </p:tgtEl>
                                        <p:attrNameLst>
                                          <p:attrName>style.visibility</p:attrName>
                                        </p:attrNameLst>
                                      </p:cBhvr>
                                      <p:to>
                                        <p:strVal val="visible"/>
                                      </p:to>
                                    </p:set>
                                    <p:anim calcmode="lin" valueType="num">
                                      <p:cBhvr>
                                        <p:cTn id="120" dur="1000" fill="hold"/>
                                        <p:tgtEl>
                                          <p:spTgt spid="54"/>
                                        </p:tgtEl>
                                        <p:attrNameLst>
                                          <p:attrName>ppt_w</p:attrName>
                                        </p:attrNameLst>
                                      </p:cBhvr>
                                      <p:tavLst>
                                        <p:tav tm="0">
                                          <p:val>
                                            <p:fltVal val="0"/>
                                          </p:val>
                                        </p:tav>
                                        <p:tav tm="100000">
                                          <p:val>
                                            <p:strVal val="#ppt_w"/>
                                          </p:val>
                                        </p:tav>
                                      </p:tavLst>
                                    </p:anim>
                                    <p:anim calcmode="lin" valueType="num">
                                      <p:cBhvr>
                                        <p:cTn id="121" dur="1000" fill="hold"/>
                                        <p:tgtEl>
                                          <p:spTgt spid="54"/>
                                        </p:tgtEl>
                                        <p:attrNameLst>
                                          <p:attrName>ppt_h</p:attrName>
                                        </p:attrNameLst>
                                      </p:cBhvr>
                                      <p:tavLst>
                                        <p:tav tm="0">
                                          <p:val>
                                            <p:fltVal val="0"/>
                                          </p:val>
                                        </p:tav>
                                        <p:tav tm="100000">
                                          <p:val>
                                            <p:strVal val="#ppt_h"/>
                                          </p:val>
                                        </p:tav>
                                      </p:tavLst>
                                    </p:anim>
                                    <p:animEffect transition="in" filter="fade">
                                      <p:cBhvr>
                                        <p:cTn id="122" dur="1000"/>
                                        <p:tgtEl>
                                          <p:spTgt spid="54"/>
                                        </p:tgtEl>
                                      </p:cBhvr>
                                    </p:animEffect>
                                  </p:childTnLst>
                                </p:cTn>
                              </p:par>
                            </p:childTnLst>
                          </p:cTn>
                        </p:par>
                        <p:par>
                          <p:cTn id="123" fill="hold">
                            <p:stCondLst>
                              <p:cond delay="11500"/>
                            </p:stCondLst>
                            <p:childTnLst>
                              <p:par>
                                <p:cTn id="124" presetID="16" presetClass="entr" presetSubtype="21" fill="hold" grpId="0" nodeType="afterEffect">
                                  <p:stCondLst>
                                    <p:cond delay="0"/>
                                  </p:stCondLst>
                                  <p:childTnLst>
                                    <p:set>
                                      <p:cBhvr>
                                        <p:cTn id="125" dur="1" fill="hold">
                                          <p:stCondLst>
                                            <p:cond delay="0"/>
                                          </p:stCondLst>
                                        </p:cTn>
                                        <p:tgtEl>
                                          <p:spTgt spid="57"/>
                                        </p:tgtEl>
                                        <p:attrNameLst>
                                          <p:attrName>style.visibility</p:attrName>
                                        </p:attrNameLst>
                                      </p:cBhvr>
                                      <p:to>
                                        <p:strVal val="visible"/>
                                      </p:to>
                                    </p:set>
                                    <p:animEffect transition="in" filter="barn(inVertical)">
                                      <p:cBhvr>
                                        <p:cTn id="126" dur="500"/>
                                        <p:tgtEl>
                                          <p:spTgt spid="57"/>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58"/>
                                        </p:tgtEl>
                                        <p:attrNameLst>
                                          <p:attrName>style.visibility</p:attrName>
                                        </p:attrNameLst>
                                      </p:cBhvr>
                                      <p:to>
                                        <p:strVal val="visible"/>
                                      </p:to>
                                    </p:set>
                                    <p:animEffect transition="in" filter="barn(inVertical)">
                                      <p:cBhvr>
                                        <p:cTn id="12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P spid="37" grpId="0"/>
      <p:bldP spid="38" grpId="0"/>
      <p:bldP spid="41" grpId="0" animBg="1"/>
      <p:bldP spid="42" grpId="0"/>
      <p:bldP spid="43" grpId="0"/>
      <p:bldP spid="46" grpId="0" animBg="1"/>
      <p:bldP spid="47" grpId="0"/>
      <p:bldP spid="48" grpId="0"/>
      <p:bldP spid="51" grpId="0" animBg="1"/>
      <p:bldP spid="52" grpId="0"/>
      <p:bldP spid="53" grpId="0"/>
      <p:bldP spid="56" grpId="0" animBg="1"/>
      <p:bldP spid="57" grpId="0"/>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贰</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3" descr="C:\Users\Administrator\Desktop\水墨 .png"/>
          <p:cNvPicPr>
            <a:picLocks noChangeAspect="1" noChangeArrowheads="1"/>
          </p:cNvPicPr>
          <p:nvPr/>
        </p:nvPicPr>
        <p:blipFill rotWithShape="1">
          <a:blip r:embed="rId4"/>
          <a:srcRect r="2784"/>
          <a:stretch/>
        </p:blipFill>
        <p:spPr bwMode="auto">
          <a:xfrm rot="1502184" flipH="1">
            <a:off x="628632" y="2299773"/>
            <a:ext cx="1783912" cy="735360"/>
          </a:xfrm>
          <a:prstGeom prst="rect">
            <a:avLst/>
          </a:prstGeom>
          <a:noFill/>
          <a:ln w="9525">
            <a:noFill/>
            <a:miter lim="800000"/>
            <a:headEnd/>
            <a:tailEnd/>
          </a:ln>
        </p:spPr>
      </p:pic>
      <p:pic>
        <p:nvPicPr>
          <p:cNvPr id="7" name="Picture 3" descr="C:\Users\Administrator\Desktop\水墨 .png"/>
          <p:cNvPicPr>
            <a:picLocks noChangeAspect="1" noChangeArrowheads="1"/>
          </p:cNvPicPr>
          <p:nvPr/>
        </p:nvPicPr>
        <p:blipFill rotWithShape="1">
          <a:blip r:embed="rId4"/>
          <a:srcRect r="2784"/>
          <a:stretch/>
        </p:blipFill>
        <p:spPr bwMode="auto">
          <a:xfrm rot="20215312" flipH="1">
            <a:off x="1814595" y="2287222"/>
            <a:ext cx="1783912" cy="735360"/>
          </a:xfrm>
          <a:prstGeom prst="rect">
            <a:avLst/>
          </a:prstGeom>
          <a:noFill/>
          <a:ln w="9525">
            <a:noFill/>
            <a:miter lim="800000"/>
            <a:headEnd/>
            <a:tailEnd/>
          </a:ln>
        </p:spPr>
      </p:pic>
      <p:pic>
        <p:nvPicPr>
          <p:cNvPr id="8" name="Picture 3" descr="C:\Users\Administrator\Desktop\水墨 .png"/>
          <p:cNvPicPr>
            <a:picLocks noChangeAspect="1" noChangeArrowheads="1"/>
          </p:cNvPicPr>
          <p:nvPr/>
        </p:nvPicPr>
        <p:blipFill rotWithShape="1">
          <a:blip r:embed="rId4"/>
          <a:srcRect r="2784"/>
          <a:stretch/>
        </p:blipFill>
        <p:spPr bwMode="auto">
          <a:xfrm rot="1822163" flipH="1">
            <a:off x="3102929" y="2299771"/>
            <a:ext cx="1783912" cy="735360"/>
          </a:xfrm>
          <a:prstGeom prst="rect">
            <a:avLst/>
          </a:prstGeom>
          <a:noFill/>
          <a:ln w="9525">
            <a:noFill/>
            <a:miter lim="800000"/>
            <a:headEnd/>
            <a:tailEnd/>
          </a:ln>
        </p:spPr>
      </p:pic>
      <p:pic>
        <p:nvPicPr>
          <p:cNvPr id="9" name="Picture 3" descr="C:\Users\Administrator\Desktop\水墨 .png"/>
          <p:cNvPicPr>
            <a:picLocks noChangeAspect="1" noChangeArrowheads="1"/>
          </p:cNvPicPr>
          <p:nvPr/>
        </p:nvPicPr>
        <p:blipFill rotWithShape="1">
          <a:blip r:embed="rId4"/>
          <a:srcRect r="2784"/>
          <a:stretch/>
        </p:blipFill>
        <p:spPr bwMode="auto">
          <a:xfrm rot="20404567" flipH="1">
            <a:off x="4327843" y="2388980"/>
            <a:ext cx="1783912" cy="735360"/>
          </a:xfrm>
          <a:prstGeom prst="rect">
            <a:avLst/>
          </a:prstGeom>
          <a:noFill/>
          <a:ln w="9525">
            <a:noFill/>
            <a:miter lim="800000"/>
            <a:headEnd/>
            <a:tailEnd/>
          </a:ln>
        </p:spPr>
      </p:pic>
      <p:pic>
        <p:nvPicPr>
          <p:cNvPr id="10" name="Picture 3" descr="C:\Users\Administrator\Desktop\水墨 .png"/>
          <p:cNvPicPr>
            <a:picLocks noChangeAspect="1" noChangeArrowheads="1"/>
          </p:cNvPicPr>
          <p:nvPr/>
        </p:nvPicPr>
        <p:blipFill rotWithShape="1">
          <a:blip r:embed="rId4"/>
          <a:srcRect r="2784"/>
          <a:stretch/>
        </p:blipFill>
        <p:spPr bwMode="auto">
          <a:xfrm rot="852896" flipH="1">
            <a:off x="5616178" y="2299773"/>
            <a:ext cx="1783912" cy="735360"/>
          </a:xfrm>
          <a:prstGeom prst="rect">
            <a:avLst/>
          </a:prstGeom>
          <a:noFill/>
          <a:ln w="9525">
            <a:noFill/>
            <a:miter lim="800000"/>
            <a:headEnd/>
            <a:tailEnd/>
          </a:ln>
        </p:spPr>
      </p:pic>
      <p:pic>
        <p:nvPicPr>
          <p:cNvPr id="11" name="Picture 3" descr="C:\Users\Administrator\Desktop\水墨 .png"/>
          <p:cNvPicPr>
            <a:picLocks noChangeAspect="1" noChangeArrowheads="1"/>
          </p:cNvPicPr>
          <p:nvPr/>
        </p:nvPicPr>
        <p:blipFill rotWithShape="1">
          <a:blip r:embed="rId4"/>
          <a:srcRect r="2784"/>
          <a:stretch/>
        </p:blipFill>
        <p:spPr bwMode="auto">
          <a:xfrm rot="19242050" flipH="1">
            <a:off x="6766113" y="2147177"/>
            <a:ext cx="1783912" cy="735360"/>
          </a:xfrm>
          <a:prstGeom prst="rect">
            <a:avLst/>
          </a:prstGeom>
          <a:noFill/>
          <a:ln w="9525">
            <a:noFill/>
            <a:miter lim="800000"/>
            <a:headEnd/>
            <a:tailEnd/>
          </a:ln>
        </p:spPr>
      </p:pic>
      <p:sp>
        <p:nvSpPr>
          <p:cNvPr id="12" name="TextBox 11"/>
          <p:cNvSpPr txBox="1"/>
          <p:nvPr/>
        </p:nvSpPr>
        <p:spPr>
          <a:xfrm>
            <a:off x="2460313" y="1083238"/>
            <a:ext cx="1800493" cy="738664"/>
          </a:xfrm>
          <a:prstGeom prst="rect">
            <a:avLst/>
          </a:prstGeom>
          <a:noFill/>
        </p:spPr>
        <p:txBody>
          <a:bodyPr wrap="none" rtlCol="0">
            <a:spAutoFit/>
          </a:bodyPr>
          <a:lstStyle/>
          <a:p>
            <a:r>
              <a:rPr lang="zh-CN" altLang="en-US" sz="1400" b="1" dirty="0" smtClean="0">
                <a:solidFill>
                  <a:srgbClr val="000000"/>
                </a:solidFill>
                <a:latin typeface="宋体" charset="-122"/>
              </a:rPr>
              <a:t>在此处</a:t>
            </a:r>
            <a:r>
              <a:rPr lang="zh-CN" altLang="en-US" sz="1400" b="1" dirty="0">
                <a:solidFill>
                  <a:srgbClr val="000000"/>
                </a:solidFill>
                <a:latin typeface="宋体" charset="-122"/>
              </a:rPr>
              <a:t>添加文字</a:t>
            </a:r>
            <a:r>
              <a:rPr lang="zh-CN" altLang="en-US" sz="1400" b="1" dirty="0" smtClean="0">
                <a:solidFill>
                  <a:srgbClr val="000000"/>
                </a:solidFill>
                <a:latin typeface="宋体" charset="-122"/>
              </a:rPr>
              <a:t>说明</a:t>
            </a:r>
            <a:endParaRPr lang="en-US" altLang="zh-CN" sz="1400" b="1" dirty="0" smtClean="0">
              <a:solidFill>
                <a:srgbClr val="000000"/>
              </a:solidFill>
              <a:latin typeface="宋体" charset="-122"/>
            </a:endParaRPr>
          </a:p>
          <a:p>
            <a:r>
              <a:rPr lang="zh-CN" altLang="en-US" sz="1400" b="1" dirty="0" smtClean="0">
                <a:solidFill>
                  <a:srgbClr val="000000"/>
                </a:solidFill>
                <a:latin typeface="宋体" charset="-122"/>
              </a:rPr>
              <a:t>在</a:t>
            </a:r>
            <a:r>
              <a:rPr lang="zh-CN" altLang="en-US" sz="1400" b="1" dirty="0">
                <a:solidFill>
                  <a:srgbClr val="000000"/>
                </a:solidFill>
                <a:latin typeface="宋体" charset="-122"/>
              </a:rPr>
              <a:t>此处添加文字说明</a:t>
            </a:r>
            <a:endParaRPr lang="en-US" altLang="zh-CN" sz="1400" b="1" dirty="0">
              <a:solidFill>
                <a:srgbClr val="000000"/>
              </a:solidFill>
              <a:latin typeface="宋体" charset="-122"/>
            </a:endParaRPr>
          </a:p>
          <a:p>
            <a:r>
              <a:rPr lang="zh-CN" altLang="en-US" sz="1400" b="1" dirty="0">
                <a:solidFill>
                  <a:srgbClr val="000000"/>
                </a:solidFill>
                <a:latin typeface="宋体" charset="-122"/>
              </a:rPr>
              <a:t>在此处添加文字</a:t>
            </a:r>
            <a:r>
              <a:rPr lang="zh-CN" altLang="en-US" sz="1400" b="1" dirty="0" smtClean="0">
                <a:solidFill>
                  <a:srgbClr val="000000"/>
                </a:solidFill>
                <a:latin typeface="宋体" charset="-122"/>
              </a:rPr>
              <a:t>说明</a:t>
            </a:r>
            <a:endParaRPr lang="zh-CN" altLang="en-US" sz="1400" dirty="0">
              <a:solidFill>
                <a:prstClr val="black"/>
              </a:solidFill>
            </a:endParaRPr>
          </a:p>
        </p:txBody>
      </p:sp>
      <p:cxnSp>
        <p:nvCxnSpPr>
          <p:cNvPr id="16" name="直接连接符 15"/>
          <p:cNvCxnSpPr/>
          <p:nvPr/>
        </p:nvCxnSpPr>
        <p:spPr>
          <a:xfrm>
            <a:off x="3288841" y="1748039"/>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028555" y="3097753"/>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548835" y="3112400"/>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772971" y="1835769"/>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908590" y="1083238"/>
            <a:ext cx="1800493" cy="738664"/>
          </a:xfrm>
          <a:prstGeom prst="rect">
            <a:avLst/>
          </a:prstGeom>
          <a:noFill/>
        </p:spPr>
        <p:txBody>
          <a:bodyPr wrap="none" rtlCol="0">
            <a:spAutoFit/>
          </a:bodyPr>
          <a:lstStyle/>
          <a:p>
            <a:r>
              <a:rPr lang="zh-CN" altLang="en-US" sz="1400" b="1" dirty="0" smtClean="0">
                <a:solidFill>
                  <a:srgbClr val="000000"/>
                </a:solidFill>
                <a:latin typeface="宋体" charset="-122"/>
              </a:rPr>
              <a:t>在此处</a:t>
            </a:r>
            <a:r>
              <a:rPr lang="zh-CN" altLang="en-US" sz="1400" b="1" dirty="0">
                <a:solidFill>
                  <a:srgbClr val="000000"/>
                </a:solidFill>
                <a:latin typeface="宋体" charset="-122"/>
              </a:rPr>
              <a:t>添加文字</a:t>
            </a:r>
            <a:r>
              <a:rPr lang="zh-CN" altLang="en-US" sz="1400" b="1" dirty="0" smtClean="0">
                <a:solidFill>
                  <a:srgbClr val="000000"/>
                </a:solidFill>
                <a:latin typeface="宋体" charset="-122"/>
              </a:rPr>
              <a:t>说明</a:t>
            </a:r>
            <a:endParaRPr lang="en-US" altLang="zh-CN" sz="1400" b="1" dirty="0" smtClean="0">
              <a:solidFill>
                <a:srgbClr val="000000"/>
              </a:solidFill>
              <a:latin typeface="宋体" charset="-122"/>
            </a:endParaRPr>
          </a:p>
          <a:p>
            <a:r>
              <a:rPr lang="zh-CN" altLang="en-US" sz="1400" b="1" dirty="0" smtClean="0">
                <a:solidFill>
                  <a:srgbClr val="000000"/>
                </a:solidFill>
                <a:latin typeface="宋体" charset="-122"/>
              </a:rPr>
              <a:t>在</a:t>
            </a:r>
            <a:r>
              <a:rPr lang="zh-CN" altLang="en-US" sz="1400" b="1" dirty="0">
                <a:solidFill>
                  <a:srgbClr val="000000"/>
                </a:solidFill>
                <a:latin typeface="宋体" charset="-122"/>
              </a:rPr>
              <a:t>此处添加文字说明</a:t>
            </a:r>
            <a:endParaRPr lang="en-US" altLang="zh-CN" sz="1400" b="1" dirty="0">
              <a:solidFill>
                <a:srgbClr val="000000"/>
              </a:solidFill>
              <a:latin typeface="宋体" charset="-122"/>
            </a:endParaRPr>
          </a:p>
          <a:p>
            <a:r>
              <a:rPr lang="zh-CN" altLang="en-US" sz="1400" b="1" dirty="0">
                <a:solidFill>
                  <a:srgbClr val="000000"/>
                </a:solidFill>
                <a:latin typeface="宋体" charset="-122"/>
              </a:rPr>
              <a:t>在此处添加文字</a:t>
            </a:r>
            <a:r>
              <a:rPr lang="zh-CN" altLang="en-US" sz="1400" b="1" dirty="0" smtClean="0">
                <a:solidFill>
                  <a:srgbClr val="000000"/>
                </a:solidFill>
                <a:latin typeface="宋体" charset="-122"/>
              </a:rPr>
              <a:t>说明</a:t>
            </a:r>
            <a:endParaRPr lang="zh-CN" altLang="en-US" sz="1400" dirty="0">
              <a:solidFill>
                <a:prstClr val="black"/>
              </a:solidFill>
            </a:endParaRPr>
          </a:p>
        </p:txBody>
      </p:sp>
      <p:sp>
        <p:nvSpPr>
          <p:cNvPr id="21" name="TextBox 20"/>
          <p:cNvSpPr txBox="1"/>
          <p:nvPr/>
        </p:nvSpPr>
        <p:spPr>
          <a:xfrm>
            <a:off x="3645905" y="3668671"/>
            <a:ext cx="1800493" cy="738664"/>
          </a:xfrm>
          <a:prstGeom prst="rect">
            <a:avLst/>
          </a:prstGeom>
          <a:noFill/>
        </p:spPr>
        <p:txBody>
          <a:bodyPr wrap="none" rtlCol="0">
            <a:spAutoFit/>
          </a:bodyPr>
          <a:lstStyle/>
          <a:p>
            <a:r>
              <a:rPr lang="zh-CN" altLang="en-US" sz="1400" b="1" dirty="0" smtClean="0">
                <a:solidFill>
                  <a:srgbClr val="000000"/>
                </a:solidFill>
                <a:latin typeface="宋体" charset="-122"/>
              </a:rPr>
              <a:t>在此处</a:t>
            </a:r>
            <a:r>
              <a:rPr lang="zh-CN" altLang="en-US" sz="1400" b="1" dirty="0">
                <a:solidFill>
                  <a:srgbClr val="000000"/>
                </a:solidFill>
                <a:latin typeface="宋体" charset="-122"/>
              </a:rPr>
              <a:t>添加文字</a:t>
            </a:r>
            <a:r>
              <a:rPr lang="zh-CN" altLang="en-US" sz="1400" b="1" dirty="0" smtClean="0">
                <a:solidFill>
                  <a:srgbClr val="000000"/>
                </a:solidFill>
                <a:latin typeface="宋体" charset="-122"/>
              </a:rPr>
              <a:t>说明</a:t>
            </a:r>
            <a:endParaRPr lang="en-US" altLang="zh-CN" sz="1400" b="1" dirty="0" smtClean="0">
              <a:solidFill>
                <a:srgbClr val="000000"/>
              </a:solidFill>
              <a:latin typeface="宋体" charset="-122"/>
            </a:endParaRPr>
          </a:p>
          <a:p>
            <a:r>
              <a:rPr lang="zh-CN" altLang="en-US" sz="1400" b="1" dirty="0" smtClean="0">
                <a:solidFill>
                  <a:srgbClr val="000000"/>
                </a:solidFill>
                <a:latin typeface="宋体" charset="-122"/>
              </a:rPr>
              <a:t>在</a:t>
            </a:r>
            <a:r>
              <a:rPr lang="zh-CN" altLang="en-US" sz="1400" b="1" dirty="0">
                <a:solidFill>
                  <a:srgbClr val="000000"/>
                </a:solidFill>
                <a:latin typeface="宋体" charset="-122"/>
              </a:rPr>
              <a:t>此处添加文字说明</a:t>
            </a:r>
            <a:endParaRPr lang="en-US" altLang="zh-CN" sz="1400" b="1" dirty="0">
              <a:solidFill>
                <a:srgbClr val="000000"/>
              </a:solidFill>
              <a:latin typeface="宋体" charset="-122"/>
            </a:endParaRPr>
          </a:p>
          <a:p>
            <a:r>
              <a:rPr lang="zh-CN" altLang="en-US" sz="1400" b="1" dirty="0">
                <a:solidFill>
                  <a:srgbClr val="000000"/>
                </a:solidFill>
                <a:latin typeface="宋体" charset="-122"/>
              </a:rPr>
              <a:t>在此处添加文字</a:t>
            </a:r>
            <a:r>
              <a:rPr lang="zh-CN" altLang="en-US" sz="1400" b="1" dirty="0" smtClean="0">
                <a:solidFill>
                  <a:srgbClr val="000000"/>
                </a:solidFill>
                <a:latin typeface="宋体" charset="-122"/>
              </a:rPr>
              <a:t>说明</a:t>
            </a:r>
            <a:endParaRPr lang="zh-CN" altLang="en-US" sz="1400" dirty="0">
              <a:solidFill>
                <a:prstClr val="black"/>
              </a:solidFill>
            </a:endParaRPr>
          </a:p>
        </p:txBody>
      </p:sp>
      <p:sp>
        <p:nvSpPr>
          <p:cNvPr id="22" name="TextBox 21"/>
          <p:cNvSpPr txBox="1"/>
          <p:nvPr/>
        </p:nvSpPr>
        <p:spPr>
          <a:xfrm>
            <a:off x="1128315" y="3668671"/>
            <a:ext cx="1800493" cy="738664"/>
          </a:xfrm>
          <a:prstGeom prst="rect">
            <a:avLst/>
          </a:prstGeom>
          <a:noFill/>
        </p:spPr>
        <p:txBody>
          <a:bodyPr wrap="none" rtlCol="0">
            <a:spAutoFit/>
          </a:bodyPr>
          <a:lstStyle/>
          <a:p>
            <a:r>
              <a:rPr lang="zh-CN" altLang="en-US" sz="1400" b="1" dirty="0" smtClean="0">
                <a:solidFill>
                  <a:srgbClr val="000000"/>
                </a:solidFill>
                <a:latin typeface="宋体" charset="-122"/>
              </a:rPr>
              <a:t>在此处</a:t>
            </a:r>
            <a:r>
              <a:rPr lang="zh-CN" altLang="en-US" sz="1400" b="1" dirty="0">
                <a:solidFill>
                  <a:srgbClr val="000000"/>
                </a:solidFill>
                <a:latin typeface="宋体" charset="-122"/>
              </a:rPr>
              <a:t>添加文字</a:t>
            </a:r>
            <a:r>
              <a:rPr lang="zh-CN" altLang="en-US" sz="1400" b="1" dirty="0" smtClean="0">
                <a:solidFill>
                  <a:srgbClr val="000000"/>
                </a:solidFill>
                <a:latin typeface="宋体" charset="-122"/>
              </a:rPr>
              <a:t>说明</a:t>
            </a:r>
            <a:endParaRPr lang="en-US" altLang="zh-CN" sz="1400" b="1" dirty="0" smtClean="0">
              <a:solidFill>
                <a:srgbClr val="000000"/>
              </a:solidFill>
              <a:latin typeface="宋体" charset="-122"/>
            </a:endParaRPr>
          </a:p>
          <a:p>
            <a:r>
              <a:rPr lang="zh-CN" altLang="en-US" sz="1400" b="1" dirty="0" smtClean="0">
                <a:solidFill>
                  <a:srgbClr val="000000"/>
                </a:solidFill>
                <a:latin typeface="宋体" charset="-122"/>
              </a:rPr>
              <a:t>在</a:t>
            </a:r>
            <a:r>
              <a:rPr lang="zh-CN" altLang="en-US" sz="1400" b="1" dirty="0">
                <a:solidFill>
                  <a:srgbClr val="000000"/>
                </a:solidFill>
                <a:latin typeface="宋体" charset="-122"/>
              </a:rPr>
              <a:t>此处添加文字说明</a:t>
            </a:r>
            <a:endParaRPr lang="en-US" altLang="zh-CN" sz="1400" b="1" dirty="0">
              <a:solidFill>
                <a:srgbClr val="000000"/>
              </a:solidFill>
              <a:latin typeface="宋体" charset="-122"/>
            </a:endParaRPr>
          </a:p>
          <a:p>
            <a:r>
              <a:rPr lang="zh-CN" altLang="en-US" sz="1400" b="1" dirty="0">
                <a:solidFill>
                  <a:srgbClr val="000000"/>
                </a:solidFill>
                <a:latin typeface="宋体" charset="-122"/>
              </a:rPr>
              <a:t>在此处添加文字</a:t>
            </a:r>
            <a:r>
              <a:rPr lang="zh-CN" altLang="en-US" sz="1400" b="1" dirty="0" smtClean="0">
                <a:solidFill>
                  <a:srgbClr val="000000"/>
                </a:solidFill>
                <a:latin typeface="宋体" charset="-122"/>
              </a:rPr>
              <a:t>说明</a:t>
            </a:r>
            <a:endParaRPr lang="zh-CN" altLang="en-US" sz="1400" dirty="0">
              <a:solidFill>
                <a:prstClr val="black"/>
              </a:solidFill>
            </a:endParaRPr>
          </a:p>
        </p:txBody>
      </p:sp>
      <p:cxnSp>
        <p:nvCxnSpPr>
          <p:cNvPr id="23" name="直接连接符 22"/>
          <p:cNvCxnSpPr/>
          <p:nvPr/>
        </p:nvCxnSpPr>
        <p:spPr>
          <a:xfrm>
            <a:off x="7100522" y="3112400"/>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97592" y="3668671"/>
            <a:ext cx="1800493" cy="738664"/>
          </a:xfrm>
          <a:prstGeom prst="rect">
            <a:avLst/>
          </a:prstGeom>
          <a:noFill/>
        </p:spPr>
        <p:txBody>
          <a:bodyPr wrap="none" rtlCol="0">
            <a:spAutoFit/>
          </a:bodyPr>
          <a:lstStyle/>
          <a:p>
            <a:r>
              <a:rPr lang="zh-CN" altLang="en-US" sz="1400" b="1" dirty="0" smtClean="0">
                <a:solidFill>
                  <a:srgbClr val="000000"/>
                </a:solidFill>
                <a:latin typeface="宋体" charset="-122"/>
              </a:rPr>
              <a:t>在此处</a:t>
            </a:r>
            <a:r>
              <a:rPr lang="zh-CN" altLang="en-US" sz="1400" b="1" dirty="0">
                <a:solidFill>
                  <a:srgbClr val="000000"/>
                </a:solidFill>
                <a:latin typeface="宋体" charset="-122"/>
              </a:rPr>
              <a:t>添加文字</a:t>
            </a:r>
            <a:r>
              <a:rPr lang="zh-CN" altLang="en-US" sz="1400" b="1" dirty="0" smtClean="0">
                <a:solidFill>
                  <a:srgbClr val="000000"/>
                </a:solidFill>
                <a:latin typeface="宋体" charset="-122"/>
              </a:rPr>
              <a:t>说明</a:t>
            </a:r>
            <a:endParaRPr lang="en-US" altLang="zh-CN" sz="1400" b="1" dirty="0" smtClean="0">
              <a:solidFill>
                <a:srgbClr val="000000"/>
              </a:solidFill>
              <a:latin typeface="宋体" charset="-122"/>
            </a:endParaRPr>
          </a:p>
          <a:p>
            <a:r>
              <a:rPr lang="zh-CN" altLang="en-US" sz="1400" b="1" dirty="0" smtClean="0">
                <a:solidFill>
                  <a:srgbClr val="000000"/>
                </a:solidFill>
                <a:latin typeface="宋体" charset="-122"/>
              </a:rPr>
              <a:t>在</a:t>
            </a:r>
            <a:r>
              <a:rPr lang="zh-CN" altLang="en-US" sz="1400" b="1" dirty="0">
                <a:solidFill>
                  <a:srgbClr val="000000"/>
                </a:solidFill>
                <a:latin typeface="宋体" charset="-122"/>
              </a:rPr>
              <a:t>此处添加文字说明</a:t>
            </a:r>
            <a:endParaRPr lang="en-US" altLang="zh-CN" sz="1400" b="1" dirty="0">
              <a:solidFill>
                <a:srgbClr val="000000"/>
              </a:solidFill>
              <a:latin typeface="宋体" charset="-122"/>
            </a:endParaRPr>
          </a:p>
          <a:p>
            <a:r>
              <a:rPr lang="zh-CN" altLang="en-US" sz="1400" b="1" dirty="0">
                <a:solidFill>
                  <a:srgbClr val="000000"/>
                </a:solidFill>
                <a:latin typeface="宋体" charset="-122"/>
              </a:rPr>
              <a:t>在此处添加文字</a:t>
            </a:r>
            <a:r>
              <a:rPr lang="zh-CN" altLang="en-US" sz="1400" b="1" dirty="0" smtClean="0">
                <a:solidFill>
                  <a:srgbClr val="000000"/>
                </a:solidFill>
                <a:latin typeface="宋体" charset="-122"/>
              </a:rPr>
              <a:t>说明</a:t>
            </a:r>
            <a:endParaRPr lang="zh-CN" altLang="en-US" sz="1400" dirty="0">
              <a:solidFill>
                <a:prstClr val="black"/>
              </a:solidFill>
            </a:endParaRPr>
          </a:p>
        </p:txBody>
      </p:sp>
    </p:spTree>
    <p:extLst>
      <p:ext uri="{BB962C8B-B14F-4D97-AF65-F5344CB8AC3E}">
        <p14:creationId xmlns:p14="http://schemas.microsoft.com/office/powerpoint/2010/main" val="8946132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800"/>
                                        <p:tgtEl>
                                          <p:spTgt spid="6"/>
                                        </p:tgtEl>
                                      </p:cBhvr>
                                    </p:animEffect>
                                  </p:childTnLst>
                                </p:cTn>
                              </p:par>
                            </p:childTnLst>
                          </p:cTn>
                        </p:par>
                        <p:par>
                          <p:cTn id="8" fill="hold">
                            <p:stCondLst>
                              <p:cond delay="8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300"/>
                            </p:stCondLst>
                            <p:childTnLst>
                              <p:par>
                                <p:cTn id="13" presetID="42"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3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800"/>
                                        <p:tgtEl>
                                          <p:spTgt spid="7"/>
                                        </p:tgtEl>
                                      </p:cBhvr>
                                    </p:animEffect>
                                  </p:childTnLst>
                                </p:cTn>
                              </p:par>
                            </p:childTnLst>
                          </p:cTn>
                        </p:par>
                        <p:par>
                          <p:cTn id="22" fill="hold">
                            <p:stCondLst>
                              <p:cond delay="3100"/>
                            </p:stCondLst>
                            <p:childTnLst>
                              <p:par>
                                <p:cTn id="23" presetID="22" presetClass="entr" presetSubtype="1"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par>
                          <p:cTn id="26" fill="hold">
                            <p:stCondLst>
                              <p:cond delay="3600"/>
                            </p:stCondLst>
                            <p:childTnLst>
                              <p:par>
                                <p:cTn id="27" presetID="47"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4600"/>
                            </p:stCondLst>
                            <p:childTnLst>
                              <p:par>
                                <p:cTn id="33" presetID="22" presetClass="entr" presetSubtype="8"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800"/>
                                        <p:tgtEl>
                                          <p:spTgt spid="8"/>
                                        </p:tgtEl>
                                      </p:cBhvr>
                                    </p:animEffect>
                                  </p:childTnLst>
                                </p:cTn>
                              </p:par>
                            </p:childTnLst>
                          </p:cTn>
                        </p:par>
                        <p:par>
                          <p:cTn id="36" fill="hold">
                            <p:stCondLst>
                              <p:cond delay="5400"/>
                            </p:stCondLst>
                            <p:childTnLst>
                              <p:par>
                                <p:cTn id="37" presetID="22" presetClass="entr" presetSubtype="1"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par>
                          <p:cTn id="40" fill="hold">
                            <p:stCondLst>
                              <p:cond delay="59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par>
                          <p:cTn id="46" fill="hold">
                            <p:stCondLst>
                              <p:cond delay="6900"/>
                            </p:stCondLst>
                            <p:childTnLst>
                              <p:par>
                                <p:cTn id="47" presetID="22" presetClass="entr" presetSubtype="8"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800"/>
                                        <p:tgtEl>
                                          <p:spTgt spid="9"/>
                                        </p:tgtEl>
                                      </p:cBhvr>
                                    </p:animEffect>
                                  </p:childTnLst>
                                </p:cTn>
                              </p:par>
                            </p:childTnLst>
                          </p:cTn>
                        </p:par>
                        <p:par>
                          <p:cTn id="50" fill="hold">
                            <p:stCondLst>
                              <p:cond delay="7700"/>
                            </p:stCondLst>
                            <p:childTnLst>
                              <p:par>
                                <p:cTn id="51" presetID="22" presetClass="entr" presetSubtype="1"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up)">
                                      <p:cBhvr>
                                        <p:cTn id="53" dur="500"/>
                                        <p:tgtEl>
                                          <p:spTgt spid="19"/>
                                        </p:tgtEl>
                                      </p:cBhvr>
                                    </p:animEffect>
                                  </p:childTnLst>
                                </p:cTn>
                              </p:par>
                            </p:childTnLst>
                          </p:cTn>
                        </p:par>
                        <p:par>
                          <p:cTn id="54" fill="hold">
                            <p:stCondLst>
                              <p:cond delay="8200"/>
                            </p:stCondLst>
                            <p:childTnLst>
                              <p:par>
                                <p:cTn id="55" presetID="47"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childTnLst>
                          </p:cTn>
                        </p:par>
                        <p:par>
                          <p:cTn id="60" fill="hold">
                            <p:stCondLst>
                              <p:cond delay="9200"/>
                            </p:stCondLst>
                            <p:childTnLst>
                              <p:par>
                                <p:cTn id="61" presetID="22" presetClass="entr" presetSubtype="8"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800"/>
                                        <p:tgtEl>
                                          <p:spTgt spid="10"/>
                                        </p:tgtEl>
                                      </p:cBhvr>
                                    </p:animEffect>
                                  </p:childTnLst>
                                </p:cTn>
                              </p:par>
                            </p:childTnLst>
                          </p:cTn>
                        </p:par>
                        <p:par>
                          <p:cTn id="64" fill="hold">
                            <p:stCondLst>
                              <p:cond delay="10000"/>
                            </p:stCondLst>
                            <p:childTnLst>
                              <p:par>
                                <p:cTn id="65" presetID="22" presetClass="entr" presetSubtype="1"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up)">
                                      <p:cBhvr>
                                        <p:cTn id="67" dur="500"/>
                                        <p:tgtEl>
                                          <p:spTgt spid="23"/>
                                        </p:tgtEl>
                                      </p:cBhvr>
                                    </p:animEffect>
                                  </p:childTnLst>
                                </p:cTn>
                              </p:par>
                            </p:childTnLst>
                          </p:cTn>
                        </p:par>
                        <p:par>
                          <p:cTn id="68" fill="hold">
                            <p:stCondLst>
                              <p:cond delay="10500"/>
                            </p:stCondLst>
                            <p:childTnLst>
                              <p:par>
                                <p:cTn id="69" presetID="42"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par>
                          <p:cTn id="74" fill="hold">
                            <p:stCondLst>
                              <p:cond delay="11500"/>
                            </p:stCondLst>
                            <p:childTnLst>
                              <p:par>
                                <p:cTn id="75" presetID="22" presetClass="entr" presetSubtype="8"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left)">
                                      <p:cBhvr>
                                        <p:cTn id="77"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1"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59050"/>
            <a:ext cx="9144000" cy="38445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6426" y="2571749"/>
            <a:ext cx="2014511" cy="2571749"/>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881" y="204904"/>
            <a:ext cx="7200800" cy="4358890"/>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90603"/>
            <a:ext cx="3383226" cy="1852897"/>
          </a:xfrm>
          <a:prstGeom prst="rect">
            <a:avLst/>
          </a:prstGeom>
        </p:spPr>
      </p:pic>
      <p:grpSp>
        <p:nvGrpSpPr>
          <p:cNvPr id="8" name="组合 7"/>
          <p:cNvGrpSpPr/>
          <p:nvPr/>
        </p:nvGrpSpPr>
        <p:grpSpPr>
          <a:xfrm>
            <a:off x="1547664" y="1059582"/>
            <a:ext cx="1537130" cy="1416469"/>
            <a:chOff x="6785783" y="758299"/>
            <a:chExt cx="1537130" cy="1573854"/>
          </a:xfrm>
        </p:grpSpPr>
        <p:pic>
          <p:nvPicPr>
            <p:cNvPr id="9" name="Picture 2" descr="C:\Users\Administrator\Desktop\11519219_230238617143_2副本.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306909">
              <a:off x="6767421" y="776661"/>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959961" y="1192996"/>
              <a:ext cx="1111202" cy="718145"/>
            </a:xfrm>
            <a:prstGeom prst="rect">
              <a:avLst/>
            </a:prstGeom>
            <a:noFill/>
          </p:spPr>
          <p:txBody>
            <a:bodyPr wrap="none" rtlCol="0">
              <a:spAutoFit/>
            </a:bodyPr>
            <a:lstStyle/>
            <a:p>
              <a:r>
                <a:rPr lang="zh-CN" altLang="en-US" sz="3600" b="1" smtClean="0">
                  <a:solidFill>
                    <a:prstClr val="black"/>
                  </a:solidFill>
                </a:rPr>
                <a:t>前言</a:t>
              </a:r>
              <a:endParaRPr lang="zh-CN" altLang="en-US" sz="3600" b="1" dirty="0">
                <a:solidFill>
                  <a:prstClr val="black"/>
                </a:solidFill>
              </a:endParaRPr>
            </a:p>
          </p:txBody>
        </p:sp>
      </p:grpSp>
      <p:sp>
        <p:nvSpPr>
          <p:cNvPr id="11" name="Rectangle 12"/>
          <p:cNvSpPr>
            <a:spLocks noChangeArrowheads="1"/>
          </p:cNvSpPr>
          <p:nvPr/>
        </p:nvSpPr>
        <p:spPr bwMode="auto">
          <a:xfrm>
            <a:off x="2915816" y="1907568"/>
            <a:ext cx="4392488" cy="1550602"/>
          </a:xfrm>
          <a:prstGeom prst="rect">
            <a:avLst/>
          </a:prstGeom>
          <a:noFill/>
          <a:ln w="9525" algn="ctr">
            <a:noFill/>
            <a:miter lim="800000"/>
            <a:headEnd/>
            <a:tailEnd/>
          </a:ln>
        </p:spPr>
        <p:txBody>
          <a:bodyPr wrap="square" lIns="72567" tIns="36283" rIns="72567" bIns="36283">
            <a:spAutoFit/>
          </a:bodyPr>
          <a:lstStyle/>
          <a:p>
            <a:pPr eaLnBrk="0" hangingPunct="0">
              <a:lnSpc>
                <a:spcPct val="150000"/>
              </a:lnSpc>
            </a:pPr>
            <a:r>
              <a:rPr lang="zh-CN" altLang="en-US" sz="1600" b="1" dirty="0">
                <a:solidFill>
                  <a:srgbClr val="000000"/>
                </a:solidFill>
                <a:latin typeface="宋体" charset="-122"/>
              </a:rPr>
              <a:t>单击此处添加文字说明单击此处添加文字说明</a:t>
            </a:r>
            <a:endParaRPr lang="en-US" altLang="zh-CN" sz="1600" b="1" dirty="0">
              <a:solidFill>
                <a:srgbClr val="000000"/>
              </a:solidFill>
              <a:latin typeface="宋体" charset="-122"/>
            </a:endParaRPr>
          </a:p>
          <a:p>
            <a:pPr eaLnBrk="0" hangingPunct="0">
              <a:lnSpc>
                <a:spcPct val="150000"/>
              </a:lnSpc>
            </a:pPr>
            <a:r>
              <a:rPr lang="zh-CN" altLang="en-US" sz="1600" b="1" dirty="0">
                <a:solidFill>
                  <a:srgbClr val="000000"/>
                </a:solidFill>
                <a:latin typeface="宋体" charset="-122"/>
              </a:rPr>
              <a:t>单击此处添加文字说明单击此处添加文字说明</a:t>
            </a:r>
            <a:endParaRPr lang="en-US" altLang="zh-CN" sz="1600" b="1" dirty="0">
              <a:solidFill>
                <a:srgbClr val="000000"/>
              </a:solidFill>
              <a:latin typeface="宋体" charset="-122"/>
            </a:endParaRPr>
          </a:p>
          <a:p>
            <a:pPr eaLnBrk="0" hangingPunct="0">
              <a:lnSpc>
                <a:spcPct val="150000"/>
              </a:lnSpc>
            </a:pPr>
            <a:r>
              <a:rPr lang="zh-CN" altLang="en-US" sz="1600" b="1" dirty="0" smtClean="0">
                <a:solidFill>
                  <a:srgbClr val="000000"/>
                </a:solidFill>
                <a:latin typeface="宋体" charset="-122"/>
              </a:rPr>
              <a:t>单击</a:t>
            </a:r>
            <a:r>
              <a:rPr lang="zh-CN" altLang="en-US" sz="1600" b="1" dirty="0">
                <a:solidFill>
                  <a:srgbClr val="000000"/>
                </a:solidFill>
                <a:latin typeface="宋体" charset="-122"/>
              </a:rPr>
              <a:t>此处添加文字说明单击此处添加文字说明</a:t>
            </a:r>
            <a:endParaRPr lang="en-US" altLang="zh-CN" sz="1600" b="1" dirty="0">
              <a:solidFill>
                <a:srgbClr val="000000"/>
              </a:solidFill>
              <a:latin typeface="宋体" charset="-122"/>
            </a:endParaRPr>
          </a:p>
          <a:p>
            <a:pPr eaLnBrk="0" hangingPunct="0">
              <a:lnSpc>
                <a:spcPct val="150000"/>
              </a:lnSpc>
            </a:pPr>
            <a:r>
              <a:rPr lang="zh-CN" altLang="en-US" sz="1600" b="1" dirty="0">
                <a:solidFill>
                  <a:srgbClr val="000000"/>
                </a:solidFill>
                <a:latin typeface="宋体" charset="-122"/>
              </a:rPr>
              <a:t>单击此处添加文字</a:t>
            </a:r>
            <a:r>
              <a:rPr lang="zh-CN" altLang="en-US" sz="1600" b="1" dirty="0" smtClean="0">
                <a:solidFill>
                  <a:srgbClr val="000000"/>
                </a:solidFill>
                <a:latin typeface="宋体" charset="-122"/>
              </a:rPr>
              <a:t>说明单击此处</a:t>
            </a:r>
            <a:endParaRPr lang="zh-CN" altLang="en-US" sz="1600" b="1" dirty="0">
              <a:solidFill>
                <a:srgbClr val="000000"/>
              </a:solidFill>
              <a:latin typeface="宋体" charset="-122"/>
            </a:endParaRPr>
          </a:p>
        </p:txBody>
      </p:sp>
      <p:pic>
        <p:nvPicPr>
          <p:cNvPr id="12" name="Picture 2" descr="C:\Users\Administrator\Desktop\未标题-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7188" y="1258760"/>
            <a:ext cx="305231" cy="374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3286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6" presetClass="entr" presetSubtype="37"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outVertical)">
                                      <p:cBhvr>
                                        <p:cTn id="23" dur="500"/>
                                        <p:tgtEl>
                                          <p:spTgt spid="2"/>
                                        </p:tgtEl>
                                      </p:cBhvr>
                                    </p:animEffect>
                                  </p:childTnLst>
                                </p:cTn>
                              </p:par>
                            </p:childTnLst>
                          </p:cTn>
                        </p:par>
                        <p:par>
                          <p:cTn id="24" fill="hold">
                            <p:stCondLst>
                              <p:cond delay="3000"/>
                            </p:stCondLst>
                            <p:childTnLst>
                              <p:par>
                                <p:cTn id="25" presetID="47"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1" presetClass="entr" presetSubtype="0" fill="hold" grpId="0" nodeType="withEffect">
                                  <p:stCondLst>
                                    <p:cond delay="850"/>
                                  </p:stCondLst>
                                  <p:iterate type="lt">
                                    <p:tmPct val="10000"/>
                                  </p:iterate>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1"/>
                                        </p:tgtEl>
                                        <p:attrNameLst>
                                          <p:attrName>ppt_y</p:attrName>
                                        </p:attrNameLst>
                                      </p:cBhvr>
                                      <p:tavLst>
                                        <p:tav tm="0">
                                          <p:val>
                                            <p:strVal val="#ppt_y"/>
                                          </p:val>
                                        </p:tav>
                                        <p:tav tm="100000">
                                          <p:val>
                                            <p:strVal val="#ppt_y"/>
                                          </p:val>
                                        </p:tav>
                                      </p:tavLst>
                                    </p:anim>
                                    <p:anim calcmode="lin" valueType="num">
                                      <p:cBhvr>
                                        <p:cTn id="3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1"/>
                                        </p:tgtEl>
                                      </p:cBhvr>
                                    </p:animEffect>
                                  </p:childTnLst>
                                </p:cTn>
                              </p:par>
                              <p:par>
                                <p:cTn id="37" presetID="23" presetClass="entr" presetSubtype="32" fill="hold" nodeType="withEffect">
                                  <p:stCondLst>
                                    <p:cond delay="85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strVal val="4*#ppt_w"/>
                                          </p:val>
                                        </p:tav>
                                        <p:tav tm="100000">
                                          <p:val>
                                            <p:strVal val="#ppt_w"/>
                                          </p:val>
                                        </p:tav>
                                      </p:tavLst>
                                    </p:anim>
                                    <p:anim calcmode="lin" valueType="num">
                                      <p:cBhvr>
                                        <p:cTn id="40"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贰</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2" descr="D:\png\2015007_0000_图层-1-拷贝-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flipV="1">
            <a:off x="-885333" y="2959274"/>
            <a:ext cx="3888432" cy="89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2015007_0000_图层-1-拷贝-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flipV="1">
            <a:off x="1647156" y="2959274"/>
            <a:ext cx="3888432" cy="89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ng\2015007_0000_图层-1-拷贝-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flipV="1">
            <a:off x="4239444" y="2959274"/>
            <a:ext cx="3888432" cy="8904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1230382" y="2669307"/>
            <a:ext cx="2088232" cy="1846659"/>
          </a:xfrm>
          <a:prstGeom prst="rect">
            <a:avLst/>
          </a:prstGeom>
        </p:spPr>
        <p:txBody>
          <a:bodyPr wrap="square">
            <a:spAutoFit/>
          </a:bodyPr>
          <a:lstStyle/>
          <a:p>
            <a:pPr algn="ctr"/>
            <a:r>
              <a:rPr lang="zh-CN" altLang="en-US" b="1" dirty="0" smtClean="0">
                <a:latin typeface="方正黑体简体" panose="03000509000000000000" pitchFamily="65" charset="-122"/>
                <a:ea typeface="方正黑体简体" panose="03000509000000000000" pitchFamily="65" charset="-122"/>
              </a:rPr>
              <a:t>此处添加文本内容</a:t>
            </a: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p:txBody>
      </p:sp>
      <p:grpSp>
        <p:nvGrpSpPr>
          <p:cNvPr id="10" name="组合 9"/>
          <p:cNvGrpSpPr/>
          <p:nvPr/>
        </p:nvGrpSpPr>
        <p:grpSpPr>
          <a:xfrm>
            <a:off x="1801353" y="1474309"/>
            <a:ext cx="1020032" cy="1010554"/>
            <a:chOff x="1801353" y="1474309"/>
            <a:chExt cx="1020032" cy="1010554"/>
          </a:xfrm>
        </p:grpSpPr>
        <p:pic>
          <p:nvPicPr>
            <p:cNvPr id="11" name="Picture 6" descr="D:\png\0101000028865661_0000_图层-2-副本-1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026621">
              <a:off x="1916795" y="1580272"/>
              <a:ext cx="1010554" cy="7986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png\2015008_0006_素材天下网-sucaitianxia.co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1353" y="1983405"/>
              <a:ext cx="435465" cy="3041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075507" y="1543314"/>
              <a:ext cx="595035" cy="584775"/>
            </a:xfrm>
            <a:prstGeom prst="rect">
              <a:avLst/>
            </a:prstGeom>
            <a:noFill/>
          </p:spPr>
          <p:txBody>
            <a:bodyPr wrap="none" rtlCol="0">
              <a:spAutoFit/>
            </a:bodyPr>
            <a:lstStyle/>
            <a:p>
              <a:r>
                <a:rPr lang="zh-CN" altLang="en-US" sz="3200" dirty="0">
                  <a:latin typeface="★日文毛笔" panose="02000609000000000000" pitchFamily="49" charset="-128"/>
                  <a:ea typeface="★日文毛笔" panose="02000609000000000000" pitchFamily="49" charset="-128"/>
                </a:rPr>
                <a:t>一</a:t>
              </a:r>
            </a:p>
          </p:txBody>
        </p:sp>
      </p:grpSp>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100392" y="800542"/>
            <a:ext cx="1157738" cy="2533601"/>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3785005" y="2669307"/>
            <a:ext cx="2088232" cy="1846659"/>
          </a:xfrm>
          <a:prstGeom prst="rect">
            <a:avLst/>
          </a:prstGeom>
        </p:spPr>
        <p:txBody>
          <a:bodyPr wrap="square">
            <a:spAutoFit/>
          </a:bodyPr>
          <a:lstStyle/>
          <a:p>
            <a:pPr algn="ctr"/>
            <a:r>
              <a:rPr lang="zh-CN" altLang="en-US" b="1" dirty="0" smtClean="0">
                <a:latin typeface="方正黑体简体" panose="03000509000000000000" pitchFamily="65" charset="-122"/>
                <a:ea typeface="方正黑体简体" panose="03000509000000000000" pitchFamily="65" charset="-122"/>
              </a:rPr>
              <a:t>此处添加文本内容</a:t>
            </a: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p:txBody>
      </p:sp>
      <p:grpSp>
        <p:nvGrpSpPr>
          <p:cNvPr id="19" name="组合 18"/>
          <p:cNvGrpSpPr/>
          <p:nvPr/>
        </p:nvGrpSpPr>
        <p:grpSpPr>
          <a:xfrm>
            <a:off x="4355976" y="1474309"/>
            <a:ext cx="1020032" cy="1010554"/>
            <a:chOff x="1801353" y="1474309"/>
            <a:chExt cx="1020032" cy="1010554"/>
          </a:xfrm>
        </p:grpSpPr>
        <p:pic>
          <p:nvPicPr>
            <p:cNvPr id="20" name="Picture 6" descr="D:\png\0101000028865661_0000_图层-2-副本-1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026621">
              <a:off x="1916795" y="1580272"/>
              <a:ext cx="1010554" cy="7986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png\2015008_0006_素材天下网-sucaitianxia.co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1353" y="1983405"/>
              <a:ext cx="435465" cy="30413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075507" y="1543314"/>
              <a:ext cx="595035" cy="584775"/>
            </a:xfrm>
            <a:prstGeom prst="rect">
              <a:avLst/>
            </a:prstGeom>
            <a:noFill/>
          </p:spPr>
          <p:txBody>
            <a:bodyPr wrap="none" rtlCol="0">
              <a:spAutoFit/>
            </a:bodyPr>
            <a:lstStyle/>
            <a:p>
              <a:r>
                <a:rPr lang="zh-CN" altLang="en-US" sz="3200" dirty="0" smtClean="0">
                  <a:latin typeface="★日文毛笔" panose="02000609000000000000" pitchFamily="49" charset="-128"/>
                  <a:ea typeface="★日文毛笔" panose="02000609000000000000" pitchFamily="49" charset="-128"/>
                </a:rPr>
                <a:t>二</a:t>
              </a:r>
              <a:endParaRPr lang="zh-CN" altLang="en-US" sz="3200" dirty="0">
                <a:latin typeface="★日文毛笔" panose="02000609000000000000" pitchFamily="49" charset="-128"/>
                <a:ea typeface="★日文毛笔" panose="02000609000000000000" pitchFamily="49" charset="-128"/>
              </a:endParaRPr>
            </a:p>
          </p:txBody>
        </p:sp>
      </p:gr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4248" y="1059582"/>
            <a:ext cx="1626288" cy="2935250"/>
          </a:xfrm>
          <a:prstGeom prst="rect">
            <a:avLst/>
          </a:prstGeom>
        </p:spPr>
      </p:pic>
    </p:spTree>
    <p:extLst>
      <p:ext uri="{BB962C8B-B14F-4D97-AF65-F5344CB8AC3E}">
        <p14:creationId xmlns:p14="http://schemas.microsoft.com/office/powerpoint/2010/main" val="139610226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ppt_x"/>
                                          </p:val>
                                        </p:tav>
                                        <p:tav tm="100000">
                                          <p:val>
                                            <p:strVal val="#ppt_x"/>
                                          </p:val>
                                        </p:tav>
                                      </p:tavLst>
                                    </p:anim>
                                    <p:anim calcmode="lin" valueType="num">
                                      <p:cBhvr additive="base">
                                        <p:cTn id="13" dur="25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 fill="hold"/>
                                        <p:tgtEl>
                                          <p:spTgt spid="8"/>
                                        </p:tgtEl>
                                        <p:attrNameLst>
                                          <p:attrName>ppt_x</p:attrName>
                                        </p:attrNameLst>
                                      </p:cBhvr>
                                      <p:tavLst>
                                        <p:tav tm="0">
                                          <p:val>
                                            <p:strVal val="#ppt_x"/>
                                          </p:val>
                                        </p:tav>
                                        <p:tav tm="100000">
                                          <p:val>
                                            <p:strVal val="#ppt_x"/>
                                          </p:val>
                                        </p:tav>
                                      </p:tavLst>
                                    </p:anim>
                                    <p:anim calcmode="lin" valueType="num">
                                      <p:cBhvr additive="base">
                                        <p:cTn id="18" dur="25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47"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175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par>
                          <p:cTn id="29" fill="hold">
                            <p:stCondLst>
                              <p:cond delay="2250"/>
                            </p:stCondLst>
                            <p:childTnLst>
                              <p:par>
                                <p:cTn id="30" presetID="47"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3250"/>
                            </p:stCondLst>
                            <p:childTnLst>
                              <p:par>
                                <p:cTn id="36" presetID="22" presetClass="entr" presetSubtype="1"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贰</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grpSp>
        <p:nvGrpSpPr>
          <p:cNvPr id="6" name="组合 5"/>
          <p:cNvGrpSpPr/>
          <p:nvPr/>
        </p:nvGrpSpPr>
        <p:grpSpPr>
          <a:xfrm>
            <a:off x="1506423" y="2044215"/>
            <a:ext cx="1656184" cy="2399743"/>
            <a:chOff x="2627784" y="1779662"/>
            <a:chExt cx="2005225" cy="2905489"/>
          </a:xfrm>
        </p:grpSpPr>
        <p:pic>
          <p:nvPicPr>
            <p:cNvPr id="7" name="Picture 2" descr="C:\Users\Thinkpad\Desktop\PNG\1_0003_渐变映射-2-副本-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Thinkpad\Desktop\PNG\1_0008_图层-16-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4735"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20"/>
          <p:cNvSpPr txBox="1">
            <a:spLocks noChangeArrowheads="1"/>
          </p:cNvSpPr>
          <p:nvPr/>
        </p:nvSpPr>
        <p:spPr bwMode="auto">
          <a:xfrm>
            <a:off x="1714623" y="3529065"/>
            <a:ext cx="1239785" cy="36933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gn="ctr"/>
            <a:r>
              <a:rPr lang="zh-CN" altLang="en-US" dirty="0"/>
              <a:t>分标题一</a:t>
            </a:r>
          </a:p>
        </p:txBody>
      </p:sp>
      <p:grpSp>
        <p:nvGrpSpPr>
          <p:cNvPr id="10" name="组合 9"/>
          <p:cNvGrpSpPr/>
          <p:nvPr/>
        </p:nvGrpSpPr>
        <p:grpSpPr>
          <a:xfrm>
            <a:off x="5934915" y="2018533"/>
            <a:ext cx="1656184" cy="2399743"/>
            <a:chOff x="2627784" y="1779662"/>
            <a:chExt cx="2005225" cy="2905489"/>
          </a:xfrm>
        </p:grpSpPr>
        <p:pic>
          <p:nvPicPr>
            <p:cNvPr id="11" name="Picture 2" descr="C:\Users\Thinkpad\Desktop\PNG\1_0003_渐变映射-2-副本-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Thinkpad\Desktop\PNG\1_0008_图层-16-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4735"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20"/>
          <p:cNvSpPr txBox="1">
            <a:spLocks noChangeArrowheads="1"/>
          </p:cNvSpPr>
          <p:nvPr/>
        </p:nvSpPr>
        <p:spPr bwMode="auto">
          <a:xfrm>
            <a:off x="6143115" y="3503383"/>
            <a:ext cx="1239785" cy="36933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gn="ctr"/>
            <a:r>
              <a:rPr lang="zh-CN" altLang="en-US" dirty="0"/>
              <a:t>分标题一</a:t>
            </a:r>
          </a:p>
        </p:txBody>
      </p:sp>
      <p:grpSp>
        <p:nvGrpSpPr>
          <p:cNvPr id="17" name="组合 16"/>
          <p:cNvGrpSpPr/>
          <p:nvPr/>
        </p:nvGrpSpPr>
        <p:grpSpPr>
          <a:xfrm>
            <a:off x="3546149" y="1535183"/>
            <a:ext cx="2005225" cy="2905489"/>
            <a:chOff x="2627784" y="1779662"/>
            <a:chExt cx="2005225" cy="2905489"/>
          </a:xfrm>
        </p:grpSpPr>
        <p:pic>
          <p:nvPicPr>
            <p:cNvPr id="18" name="Picture 2" descr="C:\Users\Thinkpad\Desktop\PNG\1_0003_渐变映射-2-副本-2.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Thinkpad\Desktop\PNG\1_0008_图层-16-副本.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36829"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20"/>
          <p:cNvSpPr txBox="1">
            <a:spLocks noChangeArrowheads="1"/>
          </p:cNvSpPr>
          <p:nvPr/>
        </p:nvSpPr>
        <p:spPr bwMode="auto">
          <a:xfrm>
            <a:off x="3928869" y="3462270"/>
            <a:ext cx="1239785" cy="36933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gn="ctr"/>
            <a:r>
              <a:rPr lang="zh-CN" altLang="en-US" dirty="0"/>
              <a:t>分标题一</a:t>
            </a:r>
          </a:p>
        </p:txBody>
      </p:sp>
      <p:sp>
        <p:nvSpPr>
          <p:cNvPr id="21" name="TextBox 20"/>
          <p:cNvSpPr txBox="1"/>
          <p:nvPr/>
        </p:nvSpPr>
        <p:spPr>
          <a:xfrm>
            <a:off x="1303378" y="1357104"/>
            <a:ext cx="1954691" cy="687111"/>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sz="1600" dirty="0" smtClean="0"/>
              <a:t>点击</a:t>
            </a:r>
            <a:r>
              <a:rPr lang="zh-CN" altLang="en-US" sz="1600" dirty="0"/>
              <a:t>此处</a:t>
            </a:r>
            <a:r>
              <a:rPr lang="zh-CN" altLang="en-US" sz="1600" dirty="0" smtClean="0"/>
              <a:t>添加文本</a:t>
            </a:r>
            <a:endParaRPr lang="zh-CN" altLang="en-US" sz="1600" dirty="0"/>
          </a:p>
          <a:p>
            <a:r>
              <a:rPr lang="zh-CN" altLang="en-US" sz="1600" dirty="0"/>
              <a:t>点击此处</a:t>
            </a:r>
            <a:r>
              <a:rPr lang="zh-CN" altLang="en-US" sz="1600" dirty="0" smtClean="0"/>
              <a:t>添加文本</a:t>
            </a:r>
            <a:endParaRPr lang="zh-CN" altLang="en-US" sz="1600" dirty="0"/>
          </a:p>
        </p:txBody>
      </p:sp>
      <p:sp>
        <p:nvSpPr>
          <p:cNvPr id="22" name="TextBox 21"/>
          <p:cNvSpPr txBox="1"/>
          <p:nvPr/>
        </p:nvSpPr>
        <p:spPr>
          <a:xfrm>
            <a:off x="3546149" y="829304"/>
            <a:ext cx="1954691" cy="687111"/>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sz="1600" dirty="0" smtClean="0"/>
              <a:t>点击</a:t>
            </a:r>
            <a:r>
              <a:rPr lang="zh-CN" altLang="en-US" sz="1600" dirty="0"/>
              <a:t>此处</a:t>
            </a:r>
            <a:r>
              <a:rPr lang="zh-CN" altLang="en-US" sz="1600" dirty="0" smtClean="0"/>
              <a:t>添加文本</a:t>
            </a:r>
            <a:endParaRPr lang="zh-CN" altLang="en-US" sz="1600" dirty="0"/>
          </a:p>
          <a:p>
            <a:r>
              <a:rPr lang="zh-CN" altLang="en-US" sz="1600" dirty="0"/>
              <a:t>点击此处</a:t>
            </a:r>
            <a:r>
              <a:rPr lang="zh-CN" altLang="en-US" sz="1600" dirty="0" smtClean="0"/>
              <a:t>添加文本</a:t>
            </a:r>
            <a:endParaRPr lang="zh-CN" altLang="en-US" sz="1600" dirty="0"/>
          </a:p>
        </p:txBody>
      </p:sp>
      <p:sp>
        <p:nvSpPr>
          <p:cNvPr id="23" name="TextBox 22"/>
          <p:cNvSpPr txBox="1"/>
          <p:nvPr/>
        </p:nvSpPr>
        <p:spPr>
          <a:xfrm>
            <a:off x="5785661" y="1331422"/>
            <a:ext cx="1954691" cy="687111"/>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sz="1600" dirty="0" smtClean="0"/>
              <a:t>点击</a:t>
            </a:r>
            <a:r>
              <a:rPr lang="zh-CN" altLang="en-US" sz="1600" dirty="0"/>
              <a:t>此处</a:t>
            </a:r>
            <a:r>
              <a:rPr lang="zh-CN" altLang="en-US" sz="1600" dirty="0" smtClean="0"/>
              <a:t>添加文本</a:t>
            </a:r>
            <a:endParaRPr lang="zh-CN" altLang="en-US" sz="1600" dirty="0"/>
          </a:p>
          <a:p>
            <a:r>
              <a:rPr lang="zh-CN" altLang="en-US" sz="1600" dirty="0"/>
              <a:t>点击此处</a:t>
            </a:r>
            <a:r>
              <a:rPr lang="zh-CN" altLang="en-US" sz="1600" dirty="0" smtClean="0"/>
              <a:t>添加文本</a:t>
            </a:r>
            <a:endParaRPr lang="zh-CN" altLang="en-US" sz="1600" dirty="0"/>
          </a:p>
        </p:txBody>
      </p:sp>
    </p:spTree>
    <p:extLst>
      <p:ext uri="{BB962C8B-B14F-4D97-AF65-F5344CB8AC3E}">
        <p14:creationId xmlns:p14="http://schemas.microsoft.com/office/powerpoint/2010/main" val="3209125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2" presetClass="entr" presetSubtype="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p:tgtEl>
                                          <p:spTgt spid="6"/>
                                        </p:tgtEl>
                                        <p:attrNameLst>
                                          <p:attrName>ppt_x</p:attrName>
                                        </p:attrNameLst>
                                      </p:cBhvr>
                                      <p:tavLst>
                                        <p:tav tm="0">
                                          <p:val>
                                            <p:strVal val="#ppt_x+#ppt_w*1.125000"/>
                                          </p:val>
                                        </p:tav>
                                        <p:tav tm="100000">
                                          <p:val>
                                            <p:strVal val="#ppt_x"/>
                                          </p:val>
                                        </p:tav>
                                      </p:tavLst>
                                    </p:anim>
                                    <p:animEffect transition="in" filter="wipe(left)">
                                      <p:cBhvr>
                                        <p:cTn id="13" dur="1000"/>
                                        <p:tgtEl>
                                          <p:spTgt spid="6"/>
                                        </p:tgtEl>
                                      </p:cBhvr>
                                    </p:animEffect>
                                  </p:childTnLst>
                                </p:cTn>
                              </p:par>
                              <p:par>
                                <p:cTn id="14" presetID="1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p:tgtEl>
                                          <p:spTgt spid="10"/>
                                        </p:tgtEl>
                                        <p:attrNameLst>
                                          <p:attrName>ppt_x</p:attrName>
                                        </p:attrNameLst>
                                      </p:cBhvr>
                                      <p:tavLst>
                                        <p:tav tm="0">
                                          <p:val>
                                            <p:strVal val="#ppt_x-#ppt_w*1.125000"/>
                                          </p:val>
                                        </p:tav>
                                        <p:tav tm="100000">
                                          <p:val>
                                            <p:strVal val="#ppt_x"/>
                                          </p:val>
                                        </p:tav>
                                      </p:tavLst>
                                    </p:anim>
                                    <p:animEffect transition="in" filter="wipe(right)">
                                      <p:cBhvr>
                                        <p:cTn id="17" dur="1000"/>
                                        <p:tgtEl>
                                          <p:spTgt spid="10"/>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25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2051720" y="609290"/>
            <a:ext cx="5184576" cy="3523076"/>
          </a:xfrm>
          <a:prstGeom prst="rect">
            <a:avLst/>
          </a:prstGeom>
        </p:spPr>
      </p:pic>
      <p:sp>
        <p:nvSpPr>
          <p:cNvPr id="29" name="TextBox 28"/>
          <p:cNvSpPr txBox="1"/>
          <p:nvPr/>
        </p:nvSpPr>
        <p:spPr>
          <a:xfrm>
            <a:off x="2921123" y="1862997"/>
            <a:ext cx="3272050" cy="1015663"/>
          </a:xfrm>
          <a:prstGeom prst="rect">
            <a:avLst/>
          </a:prstGeom>
          <a:noFill/>
        </p:spPr>
        <p:txBody>
          <a:bodyPr vert="horz" wrap="none" rtlCol="0">
            <a:spAutoFit/>
          </a:bodyPr>
          <a:lstStyle/>
          <a:p>
            <a:r>
              <a:rPr lang="zh-CN" altLang="en-US" sz="6000" smtClean="0">
                <a:latin typeface="叶根友特色简体升级版" pitchFamily="2" charset="-122"/>
                <a:ea typeface="叶根友特色简体升级版" pitchFamily="2" charset="-122"/>
              </a:rPr>
              <a:t>第三部分</a:t>
            </a:r>
            <a:endParaRPr lang="zh-CN" altLang="en-US" sz="6000" dirty="0">
              <a:latin typeface="叶根友特色简体升级版" pitchFamily="2" charset="-122"/>
              <a:ea typeface="叶根友特色简体升级版" pitchFamily="2" charset="-122"/>
            </a:endParaRPr>
          </a:p>
        </p:txBody>
      </p:sp>
      <p:sp>
        <p:nvSpPr>
          <p:cNvPr id="30" name="TextBox 29"/>
          <p:cNvSpPr txBox="1"/>
          <p:nvPr/>
        </p:nvSpPr>
        <p:spPr>
          <a:xfrm>
            <a:off x="3140437" y="2809260"/>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536" y="-668610"/>
            <a:ext cx="4434849" cy="2788926"/>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3774" y="144273"/>
            <a:ext cx="1035592" cy="2237592"/>
          </a:xfrm>
          <a:prstGeom prst="rect">
            <a:avLst/>
          </a:prstGeom>
        </p:spPr>
      </p:pic>
      <p:pic>
        <p:nvPicPr>
          <p:cNvPr id="33" name="图片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544" y="4115573"/>
            <a:ext cx="9468544" cy="1307595"/>
          </a:xfrm>
          <a:prstGeom prst="rect">
            <a:avLst/>
          </a:prstGeom>
        </p:spPr>
      </p:pic>
    </p:spTree>
    <p:extLst>
      <p:ext uri="{BB962C8B-B14F-4D97-AF65-F5344CB8AC3E}">
        <p14:creationId xmlns:p14="http://schemas.microsoft.com/office/powerpoint/2010/main" val="228138942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1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par>
                          <p:cTn id="24" fill="hold">
                            <p:stCondLst>
                              <p:cond delay="3500"/>
                            </p:stCondLst>
                            <p:childTnLst>
                              <p:par>
                                <p:cTn id="25" presetID="16" presetClass="entr" presetSubtype="37"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outVertical)">
                                      <p:cBhvr>
                                        <p:cTn id="27" dur="500"/>
                                        <p:tgtEl>
                                          <p:spTgt spid="30"/>
                                        </p:tgtEl>
                                      </p:cBhvr>
                                    </p:animEffect>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叁</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12" descr="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4975" y="2101692"/>
            <a:ext cx="3309938" cy="208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6"/>
          <p:cNvSpPr txBox="1">
            <a:spLocks noChangeArrowheads="1"/>
          </p:cNvSpPr>
          <p:nvPr/>
        </p:nvSpPr>
        <p:spPr bwMode="auto">
          <a:xfrm>
            <a:off x="4948243" y="2917508"/>
            <a:ext cx="1855787" cy="49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spcBef>
                <a:spcPct val="50000"/>
              </a:spcBef>
            </a:pPr>
            <a:r>
              <a:rPr lang="zh-CN" altLang="en-US" sz="2700" b="1">
                <a:solidFill>
                  <a:srgbClr val="000000"/>
                </a:solidFill>
                <a:ea typeface="楷体" pitchFamily="49" charset="-122"/>
              </a:rPr>
              <a:t>文字标题</a:t>
            </a:r>
          </a:p>
        </p:txBody>
      </p:sp>
      <p:pic>
        <p:nvPicPr>
          <p:cNvPr id="8" name="Picture 4" descr="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7105" y="1145860"/>
            <a:ext cx="2054225" cy="165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1711645"/>
            <a:ext cx="3161243" cy="2811613"/>
          </a:xfrm>
          <a:prstGeom prst="rect">
            <a:avLst/>
          </a:prstGeom>
        </p:spPr>
      </p:pic>
      <p:pic>
        <p:nvPicPr>
          <p:cNvPr id="10" name="Picture 5" descr="6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113" y="2998947"/>
            <a:ext cx="2057400" cy="165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6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5713" y="2943225"/>
            <a:ext cx="2057400" cy="165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5230813" y="1711645"/>
            <a:ext cx="1219200" cy="63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spcBef>
                <a:spcPct val="50000"/>
              </a:spcBef>
            </a:pPr>
            <a:r>
              <a:rPr lang="zh-CN" altLang="en-US" b="1">
                <a:solidFill>
                  <a:srgbClr val="FFFFFF"/>
                </a:solidFill>
                <a:ea typeface="楷体" pitchFamily="49" charset="-122"/>
              </a:rPr>
              <a:t>点击输入文字内容</a:t>
            </a:r>
          </a:p>
        </p:txBody>
      </p:sp>
      <p:sp>
        <p:nvSpPr>
          <p:cNvPr id="16" name="Text Box 14"/>
          <p:cNvSpPr txBox="1">
            <a:spLocks noChangeArrowheads="1"/>
          </p:cNvSpPr>
          <p:nvPr/>
        </p:nvSpPr>
        <p:spPr bwMode="auto">
          <a:xfrm>
            <a:off x="3554413" y="3551875"/>
            <a:ext cx="1219200" cy="63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spcBef>
                <a:spcPct val="50000"/>
              </a:spcBef>
            </a:pPr>
            <a:r>
              <a:rPr lang="zh-CN" altLang="en-US" b="1">
                <a:solidFill>
                  <a:srgbClr val="FFFFFF"/>
                </a:solidFill>
                <a:ea typeface="楷体" pitchFamily="49" charset="-122"/>
              </a:rPr>
              <a:t>点击输入文字内容</a:t>
            </a:r>
          </a:p>
        </p:txBody>
      </p:sp>
      <p:sp>
        <p:nvSpPr>
          <p:cNvPr id="17" name="Text Box 15"/>
          <p:cNvSpPr txBox="1">
            <a:spLocks noChangeArrowheads="1"/>
          </p:cNvSpPr>
          <p:nvPr/>
        </p:nvSpPr>
        <p:spPr bwMode="auto">
          <a:xfrm>
            <a:off x="6907213" y="3461864"/>
            <a:ext cx="1219200" cy="63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spcBef>
                <a:spcPct val="50000"/>
              </a:spcBef>
            </a:pPr>
            <a:r>
              <a:rPr lang="zh-CN" altLang="en-US" b="1">
                <a:solidFill>
                  <a:srgbClr val="FFFFFF"/>
                </a:solidFill>
                <a:ea typeface="楷体" pitchFamily="49" charset="-122"/>
              </a:rPr>
              <a:t>点击输入文字内容</a:t>
            </a:r>
          </a:p>
        </p:txBody>
      </p:sp>
      <p:pic>
        <p:nvPicPr>
          <p:cNvPr id="18" name="Picture 8" descr="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215808">
            <a:off x="4152108" y="2458720"/>
            <a:ext cx="11715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4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607313">
            <a:off x="5118100" y="3640457"/>
            <a:ext cx="1303338" cy="76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4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40783">
            <a:off x="6147043" y="2423559"/>
            <a:ext cx="1075849"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1706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1+#ppt_w/2"/>
                                          </p:val>
                                        </p:tav>
                                        <p:tav tm="100000">
                                          <p:val>
                                            <p:strVal val="#ppt_x"/>
                                          </p:val>
                                        </p:tav>
                                      </p:tavLst>
                                    </p:anim>
                                    <p:anim calcmode="lin" valueType="num">
                                      <p:cBhvr additive="base">
                                        <p:cTn id="8" dur="5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by="(-#ppt_w*2)" calcmode="lin" valueType="num">
                                      <p:cBhvr rctx="PPT">
                                        <p:cTn id="12" dur="500" autoRev="1" fill="hold">
                                          <p:stCondLst>
                                            <p:cond delay="0"/>
                                          </p:stCondLst>
                                        </p:cTn>
                                        <p:tgtEl>
                                          <p:spTgt spid="7"/>
                                        </p:tgtEl>
                                        <p:attrNameLst>
                                          <p:attrName>ppt_w</p:attrName>
                                        </p:attrNameLst>
                                      </p:cBhvr>
                                    </p:anim>
                                    <p:anim by="(#ppt_w*0.50)" calcmode="lin" valueType="num">
                                      <p:cBhvr>
                                        <p:cTn id="13" dur="500" decel="50000" autoRev="1" fill="hold">
                                          <p:stCondLst>
                                            <p:cond delay="0"/>
                                          </p:stCondLst>
                                        </p:cTn>
                                        <p:tgtEl>
                                          <p:spTgt spid="7"/>
                                        </p:tgtEl>
                                        <p:attrNameLst>
                                          <p:attrName>ppt_x</p:attrName>
                                        </p:attrNameLst>
                                      </p:cBhvr>
                                    </p:anim>
                                    <p:anim from="(-#ppt_h/2)" to="(#ppt_y)" calcmode="lin" valueType="num">
                                      <p:cBhvr>
                                        <p:cTn id="14" dur="1000" fill="hold">
                                          <p:stCondLst>
                                            <p:cond delay="0"/>
                                          </p:stCondLst>
                                        </p:cTn>
                                        <p:tgtEl>
                                          <p:spTgt spid="7"/>
                                        </p:tgtEl>
                                        <p:attrNameLst>
                                          <p:attrName>ppt_y</p:attrName>
                                        </p:attrNameLst>
                                      </p:cBhvr>
                                    </p:anim>
                                    <p:animRot by="21600000">
                                      <p:cBhvr>
                                        <p:cTn id="15" dur="1000" fill="hold">
                                          <p:stCondLst>
                                            <p:cond delay="0"/>
                                          </p:stCondLst>
                                        </p:cTn>
                                        <p:tgtEl>
                                          <p:spTgt spid="7"/>
                                        </p:tgtEl>
                                        <p:attrNameLst>
                                          <p:attrName>r</p:attrName>
                                        </p:attrNameLst>
                                      </p:cBhvr>
                                    </p:animRot>
                                  </p:childTnLst>
                                </p:cTn>
                              </p:par>
                            </p:childTnLst>
                          </p:cTn>
                        </p:par>
                        <p:par>
                          <p:cTn id="16" fill="hold">
                            <p:stCondLst>
                              <p:cond delay="6300"/>
                            </p:stCondLst>
                            <p:childTnLst>
                              <p:par>
                                <p:cTn id="17" presetID="9"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par>
                          <p:cTn id="20" fill="hold">
                            <p:stCondLst>
                              <p:cond delay="68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2000"/>
                                        <p:tgtEl>
                                          <p:spTgt spid="12"/>
                                        </p:tgtEl>
                                      </p:cBhvr>
                                    </p:animEffect>
                                  </p:childTnLst>
                                </p:cTn>
                              </p:par>
                            </p:childTnLst>
                          </p:cTn>
                        </p:par>
                        <p:par>
                          <p:cTn id="24" fill="hold">
                            <p:stCondLst>
                              <p:cond delay="88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9300"/>
                            </p:stCondLst>
                            <p:childTnLst>
                              <p:par>
                                <p:cTn id="29" presetID="9"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par>
                          <p:cTn id="32" fill="hold">
                            <p:stCondLst>
                              <p:cond delay="9800"/>
                            </p:stCondLst>
                            <p:childTnLst>
                              <p:par>
                                <p:cTn id="33" presetID="22" presetClass="entr" presetSubtype="8"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2000"/>
                                        <p:tgtEl>
                                          <p:spTgt spid="16"/>
                                        </p:tgtEl>
                                      </p:cBhvr>
                                    </p:animEffect>
                                  </p:childTnLst>
                                </p:cTn>
                              </p:par>
                            </p:childTnLst>
                          </p:cTn>
                        </p:par>
                        <p:par>
                          <p:cTn id="36" fill="hold">
                            <p:stCondLst>
                              <p:cond delay="11800"/>
                            </p:stCondLst>
                            <p:childTnLst>
                              <p:par>
                                <p:cTn id="37" presetID="22" presetClass="entr" presetSubtype="8"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12300"/>
                            </p:stCondLst>
                            <p:childTnLst>
                              <p:par>
                                <p:cTn id="41" presetID="9"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childTnLst>
                          </p:cTn>
                        </p:par>
                        <p:par>
                          <p:cTn id="44" fill="hold">
                            <p:stCondLst>
                              <p:cond delay="12800"/>
                            </p:stCondLst>
                            <p:childTnLst>
                              <p:par>
                                <p:cTn id="45" presetID="22" presetClass="entr" presetSubtype="8"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2000"/>
                                        <p:tgtEl>
                                          <p:spTgt spid="17"/>
                                        </p:tgtEl>
                                      </p:cBhvr>
                                    </p:animEffect>
                                  </p:childTnLst>
                                </p:cTn>
                              </p:par>
                            </p:childTnLst>
                          </p:cTn>
                        </p:par>
                        <p:par>
                          <p:cTn id="48" fill="hold">
                            <p:stCondLst>
                              <p:cond delay="14800"/>
                            </p:stCondLst>
                            <p:childTnLst>
                              <p:par>
                                <p:cTn id="49" presetID="22" presetClass="entr" presetSubtype="4"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par>
                          <p:cTn id="52" fill="hold">
                            <p:stCondLst>
                              <p:cond delay="15300"/>
                            </p:stCondLst>
                            <p:childTnLst>
                              <p:par>
                                <p:cTn id="53" presetID="10" presetClass="entr" presetSubtype="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叁</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2" descr="D:\png\0101000028865661_0006_图层-2-副本-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4332448" y="3139521"/>
            <a:ext cx="477575" cy="13380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0101000028865661_0006_图层-2-副本-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829722">
            <a:off x="3622640" y="2770390"/>
            <a:ext cx="477575" cy="13380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ng\0101000028865661_0006_图层-2-副本-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339619">
            <a:off x="5120502" y="2770391"/>
            <a:ext cx="477575" cy="13380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0101000028865661_0006_图层-2-副本-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V="1">
            <a:off x="4335066" y="1297380"/>
            <a:ext cx="477575" cy="1450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0101000028865661_0006_图层-2-副本-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00000" flipV="1">
            <a:off x="3561961" y="1798902"/>
            <a:ext cx="517566" cy="133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ng\0101000028865661_0006_图层-2-副本-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774915" flipV="1">
            <a:off x="5106704" y="1649611"/>
            <a:ext cx="477575" cy="14501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04173" y="987574"/>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6" name="TextBox 15"/>
          <p:cNvSpPr txBox="1"/>
          <p:nvPr/>
        </p:nvSpPr>
        <p:spPr>
          <a:xfrm>
            <a:off x="5934796" y="1831526"/>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7" name="TextBox 16"/>
          <p:cNvSpPr txBox="1"/>
          <p:nvPr/>
        </p:nvSpPr>
        <p:spPr>
          <a:xfrm>
            <a:off x="5934796" y="3540539"/>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8" name="TextBox 17"/>
          <p:cNvSpPr txBox="1"/>
          <p:nvPr/>
        </p:nvSpPr>
        <p:spPr>
          <a:xfrm>
            <a:off x="1701425" y="1831526"/>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9" name="TextBox 18"/>
          <p:cNvSpPr txBox="1"/>
          <p:nvPr/>
        </p:nvSpPr>
        <p:spPr>
          <a:xfrm>
            <a:off x="1859957" y="3540539"/>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20" name="TextBox 19"/>
          <p:cNvSpPr txBox="1"/>
          <p:nvPr/>
        </p:nvSpPr>
        <p:spPr>
          <a:xfrm>
            <a:off x="3804173" y="4447603"/>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pic>
        <p:nvPicPr>
          <p:cNvPr id="21" name="Picture 5" descr="D:\png\a8802_0004_layer--3副本.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9033" y="3178844"/>
            <a:ext cx="1209431" cy="17171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png\a8802_0004_layer--3副本.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500995">
            <a:off x="6337401" y="3952202"/>
            <a:ext cx="849391" cy="12059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10853" y="2495906"/>
            <a:ext cx="2164906" cy="262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5042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42"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anim calcmode="lin" valueType="num">
                                      <p:cBhvr>
                                        <p:cTn id="51" dur="500" fill="hold"/>
                                        <p:tgtEl>
                                          <p:spTgt spid="16"/>
                                        </p:tgtEl>
                                        <p:attrNameLst>
                                          <p:attrName>ppt_x</p:attrName>
                                        </p:attrNameLst>
                                      </p:cBhvr>
                                      <p:tavLst>
                                        <p:tav tm="0">
                                          <p:val>
                                            <p:strVal val="#ppt_x"/>
                                          </p:val>
                                        </p:tav>
                                        <p:tav tm="100000">
                                          <p:val>
                                            <p:strVal val="#ppt_x"/>
                                          </p:val>
                                        </p:tav>
                                      </p:tavLst>
                                    </p:anim>
                                    <p:anim calcmode="lin" valueType="num">
                                      <p:cBhvr>
                                        <p:cTn id="52" dur="5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2"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anim calcmode="lin" valueType="num">
                                      <p:cBhvr>
                                        <p:cTn id="57" dur="500" fill="hold"/>
                                        <p:tgtEl>
                                          <p:spTgt spid="17"/>
                                        </p:tgtEl>
                                        <p:attrNameLst>
                                          <p:attrName>ppt_x</p:attrName>
                                        </p:attrNameLst>
                                      </p:cBhvr>
                                      <p:tavLst>
                                        <p:tav tm="0">
                                          <p:val>
                                            <p:strVal val="#ppt_x"/>
                                          </p:val>
                                        </p:tav>
                                        <p:tav tm="100000">
                                          <p:val>
                                            <p:strVal val="#ppt_x"/>
                                          </p:val>
                                        </p:tav>
                                      </p:tavLst>
                                    </p:anim>
                                    <p:anim calcmode="lin" valueType="num">
                                      <p:cBhvr>
                                        <p:cTn id="58" dur="500" fill="hold"/>
                                        <p:tgtEl>
                                          <p:spTgt spid="17"/>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anim calcmode="lin" valueType="num">
                                      <p:cBhvr>
                                        <p:cTn id="63" dur="500" fill="hold"/>
                                        <p:tgtEl>
                                          <p:spTgt spid="20"/>
                                        </p:tgtEl>
                                        <p:attrNameLst>
                                          <p:attrName>ppt_x</p:attrName>
                                        </p:attrNameLst>
                                      </p:cBhvr>
                                      <p:tavLst>
                                        <p:tav tm="0">
                                          <p:val>
                                            <p:strVal val="#ppt_x"/>
                                          </p:val>
                                        </p:tav>
                                        <p:tav tm="100000">
                                          <p:val>
                                            <p:strVal val="#ppt_x"/>
                                          </p:val>
                                        </p:tav>
                                      </p:tavLst>
                                    </p:anim>
                                    <p:anim calcmode="lin" valueType="num">
                                      <p:cBhvr>
                                        <p:cTn id="64" dur="500" fill="hold"/>
                                        <p:tgtEl>
                                          <p:spTgt spid="20"/>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42" presetClass="entr" presetSubtype="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anim calcmode="lin" valueType="num">
                                      <p:cBhvr>
                                        <p:cTn id="69" dur="500" fill="hold"/>
                                        <p:tgtEl>
                                          <p:spTgt spid="19"/>
                                        </p:tgtEl>
                                        <p:attrNameLst>
                                          <p:attrName>ppt_x</p:attrName>
                                        </p:attrNameLst>
                                      </p:cBhvr>
                                      <p:tavLst>
                                        <p:tav tm="0">
                                          <p:val>
                                            <p:strVal val="#ppt_x"/>
                                          </p:val>
                                        </p:tav>
                                        <p:tav tm="100000">
                                          <p:val>
                                            <p:strVal val="#ppt_x"/>
                                          </p:val>
                                        </p:tav>
                                      </p:tavLst>
                                    </p:anim>
                                    <p:anim calcmode="lin" valueType="num">
                                      <p:cBhvr>
                                        <p:cTn id="70" dur="500" fill="hold"/>
                                        <p:tgtEl>
                                          <p:spTgt spid="19"/>
                                        </p:tgtEl>
                                        <p:attrNameLst>
                                          <p:attrName>ppt_y</p:attrName>
                                        </p:attrNameLst>
                                      </p:cBhvr>
                                      <p:tavLst>
                                        <p:tav tm="0">
                                          <p:val>
                                            <p:strVal val="#ppt_y+.1"/>
                                          </p:val>
                                        </p:tav>
                                        <p:tav tm="100000">
                                          <p:val>
                                            <p:strVal val="#ppt_y"/>
                                          </p:val>
                                        </p:tav>
                                      </p:tavLst>
                                    </p:anim>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anim calcmode="lin" valueType="num">
                                      <p:cBhvr>
                                        <p:cTn id="75" dur="500" fill="hold"/>
                                        <p:tgtEl>
                                          <p:spTgt spid="18"/>
                                        </p:tgtEl>
                                        <p:attrNameLst>
                                          <p:attrName>ppt_x</p:attrName>
                                        </p:attrNameLst>
                                      </p:cBhvr>
                                      <p:tavLst>
                                        <p:tav tm="0">
                                          <p:val>
                                            <p:strVal val="#ppt_x"/>
                                          </p:val>
                                        </p:tav>
                                        <p:tav tm="100000">
                                          <p:val>
                                            <p:strVal val="#ppt_x"/>
                                          </p:val>
                                        </p:tav>
                                      </p:tavLst>
                                    </p:anim>
                                    <p:anim calcmode="lin" valueType="num">
                                      <p:cBhvr>
                                        <p:cTn id="76" dur="500" fill="hold"/>
                                        <p:tgtEl>
                                          <p:spTgt spid="18"/>
                                        </p:tgtEl>
                                        <p:attrNameLst>
                                          <p:attrName>ppt_y</p:attrName>
                                        </p:attrNameLst>
                                      </p:cBhvr>
                                      <p:tavLst>
                                        <p:tav tm="0">
                                          <p:val>
                                            <p:strVal val="#ppt_y+.1"/>
                                          </p:val>
                                        </p:tav>
                                        <p:tav tm="100000">
                                          <p:val>
                                            <p:strVal val="#ppt_y"/>
                                          </p:val>
                                        </p:tav>
                                      </p:tavLst>
                                    </p:anim>
                                  </p:childTnLst>
                                </p:cTn>
                              </p:par>
                            </p:childTnLst>
                          </p:cTn>
                        </p:par>
                        <p:par>
                          <p:cTn id="77" fill="hold">
                            <p:stCondLst>
                              <p:cond delay="4000"/>
                            </p:stCondLst>
                            <p:childTnLst>
                              <p:par>
                                <p:cTn id="78" presetID="2" presetClass="entr" presetSubtype="3" fill="hold"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fill="hold"/>
                                        <p:tgtEl>
                                          <p:spTgt spid="22"/>
                                        </p:tgtEl>
                                        <p:attrNameLst>
                                          <p:attrName>ppt_x</p:attrName>
                                        </p:attrNameLst>
                                      </p:cBhvr>
                                      <p:tavLst>
                                        <p:tav tm="0">
                                          <p:val>
                                            <p:strVal val="1+#ppt_w/2"/>
                                          </p:val>
                                        </p:tav>
                                        <p:tav tm="100000">
                                          <p:val>
                                            <p:strVal val="#ppt_x"/>
                                          </p:val>
                                        </p:tav>
                                      </p:tavLst>
                                    </p:anim>
                                    <p:anim calcmode="lin" valueType="num">
                                      <p:cBhvr additive="base">
                                        <p:cTn id="81" dur="500" fill="hold"/>
                                        <p:tgtEl>
                                          <p:spTgt spid="22"/>
                                        </p:tgtEl>
                                        <p:attrNameLst>
                                          <p:attrName>ppt_y</p:attrName>
                                        </p:attrNameLst>
                                      </p:cBhvr>
                                      <p:tavLst>
                                        <p:tav tm="0">
                                          <p:val>
                                            <p:strVal val="0-#ppt_h/2"/>
                                          </p:val>
                                        </p:tav>
                                        <p:tav tm="100000">
                                          <p:val>
                                            <p:strVal val="#ppt_y"/>
                                          </p:val>
                                        </p:tav>
                                      </p:tavLst>
                                    </p:anim>
                                  </p:childTnLst>
                                </p:cTn>
                              </p:par>
                            </p:childTnLst>
                          </p:cTn>
                        </p:par>
                        <p:par>
                          <p:cTn id="82" fill="hold">
                            <p:stCondLst>
                              <p:cond delay="4500"/>
                            </p:stCondLst>
                            <p:childTnLst>
                              <p:par>
                                <p:cTn id="83" presetID="2" presetClass="entr" presetSubtype="3" fill="hold" nodeType="after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1+#ppt_w/2"/>
                                          </p:val>
                                        </p:tav>
                                        <p:tav tm="100000">
                                          <p:val>
                                            <p:strVal val="#ppt_x"/>
                                          </p:val>
                                        </p:tav>
                                      </p:tavLst>
                                    </p:anim>
                                    <p:anim calcmode="lin" valueType="num">
                                      <p:cBhvr additive="base">
                                        <p:cTn id="8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叁</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sp>
        <p:nvSpPr>
          <p:cNvPr id="24" name="TextBox 53"/>
          <p:cNvSpPr txBox="1">
            <a:spLocks noChangeArrowheads="1"/>
          </p:cNvSpPr>
          <p:nvPr/>
        </p:nvSpPr>
        <p:spPr bwMode="auto">
          <a:xfrm>
            <a:off x="5220072" y="2772823"/>
            <a:ext cx="1440954"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itchFamily="49" charset="-122"/>
                <a:ea typeface="楷体"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pic>
        <p:nvPicPr>
          <p:cNvPr id="25" name="Picture 2" descr="C:\Users\Thinkpad\Desktop\PNG\1_0005s_0001_图层-13-副本-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9940" y="1351859"/>
            <a:ext cx="1037041" cy="166828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Thinkpad\Desktop\PNG\1_0005s_0000_图层-13-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1886" y="2730122"/>
            <a:ext cx="1020645" cy="14100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Thinkpad\Desktop\PNG\1_0005s_0002_图层-13-副本-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6979" y="2576814"/>
            <a:ext cx="1811747" cy="207408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5" descr="C:\Users\Thinkpad\Desktop\PNG\1_0005s_0003_图层-1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732">
            <a:off x="1296978" y="901990"/>
            <a:ext cx="1811747" cy="1856836"/>
          </a:xfrm>
          <a:prstGeom prst="rect">
            <a:avLst/>
          </a:prstGeom>
          <a:noFill/>
          <a:extLst>
            <a:ext uri="{909E8E84-426E-40DD-AFC4-6F175D3DCCD1}">
              <a14:hiddenFill xmlns:a14="http://schemas.microsoft.com/office/drawing/2010/main">
                <a:solidFill>
                  <a:srgbClr val="FFFFFF"/>
                </a:solidFill>
              </a14:hiddenFill>
            </a:ext>
          </a:extLst>
        </p:spPr>
      </p:pic>
      <p:sp>
        <p:nvSpPr>
          <p:cNvPr id="29" name="矩形 28"/>
          <p:cNvSpPr/>
          <p:nvPr/>
        </p:nvSpPr>
        <p:spPr>
          <a:xfrm>
            <a:off x="1906977" y="1550428"/>
            <a:ext cx="995001" cy="646331"/>
          </a:xfrm>
          <a:prstGeom prst="rect">
            <a:avLst/>
          </a:prstGeom>
          <a:noFill/>
          <a:ln>
            <a:noFill/>
          </a:ln>
        </p:spPr>
        <p:txBody>
          <a:bodyPr wrap="square">
            <a:spAutoFit/>
          </a:bodyPr>
          <a:lstStyle/>
          <a:p>
            <a:pPr algn="ctr"/>
            <a:r>
              <a:rPr lang="zh-CN" altLang="en-US" dirty="0">
                <a:solidFill>
                  <a:schemeClr val="bg1"/>
                </a:solidFill>
                <a:latin typeface="楷体" pitchFamily="49" charset="-122"/>
                <a:ea typeface="楷体" pitchFamily="49" charset="-122"/>
              </a:rPr>
              <a:t>点击录</a:t>
            </a:r>
            <a:endParaRPr lang="en-US" altLang="zh-CN" dirty="0">
              <a:solidFill>
                <a:schemeClr val="bg1"/>
              </a:solidFill>
              <a:latin typeface="楷体" pitchFamily="49" charset="-122"/>
              <a:ea typeface="楷体" pitchFamily="49" charset="-122"/>
            </a:endParaRPr>
          </a:p>
          <a:p>
            <a:pPr algn="ctr"/>
            <a:r>
              <a:rPr lang="zh-CN" altLang="en-US" dirty="0">
                <a:solidFill>
                  <a:schemeClr val="bg1"/>
                </a:solidFill>
                <a:latin typeface="楷体" pitchFamily="49" charset="-122"/>
                <a:ea typeface="楷体" pitchFamily="49" charset="-122"/>
              </a:rPr>
              <a:t>入内容</a:t>
            </a:r>
          </a:p>
        </p:txBody>
      </p:sp>
      <p:sp>
        <p:nvSpPr>
          <p:cNvPr id="30" name="矩形 29"/>
          <p:cNvSpPr/>
          <p:nvPr/>
        </p:nvSpPr>
        <p:spPr>
          <a:xfrm>
            <a:off x="1913873" y="3125201"/>
            <a:ext cx="995001" cy="646331"/>
          </a:xfrm>
          <a:prstGeom prst="rect">
            <a:avLst/>
          </a:prstGeom>
          <a:noFill/>
          <a:ln>
            <a:noFill/>
          </a:ln>
        </p:spPr>
        <p:txBody>
          <a:bodyPr wrap="square">
            <a:spAutoFit/>
          </a:bodyPr>
          <a:lstStyle/>
          <a:p>
            <a:pPr algn="ctr"/>
            <a:r>
              <a:rPr lang="zh-CN" altLang="en-US" dirty="0">
                <a:solidFill>
                  <a:schemeClr val="bg1"/>
                </a:solidFill>
                <a:latin typeface="楷体" pitchFamily="49" charset="-122"/>
                <a:ea typeface="楷体" pitchFamily="49" charset="-122"/>
              </a:rPr>
              <a:t>点击录</a:t>
            </a:r>
            <a:endParaRPr lang="en-US" altLang="zh-CN" dirty="0">
              <a:solidFill>
                <a:schemeClr val="bg1"/>
              </a:solidFill>
              <a:latin typeface="楷体" pitchFamily="49" charset="-122"/>
              <a:ea typeface="楷体" pitchFamily="49" charset="-122"/>
            </a:endParaRPr>
          </a:p>
          <a:p>
            <a:pPr algn="ctr"/>
            <a:r>
              <a:rPr lang="zh-CN" altLang="en-US" dirty="0">
                <a:solidFill>
                  <a:schemeClr val="bg1"/>
                </a:solidFill>
                <a:latin typeface="楷体" pitchFamily="49" charset="-122"/>
                <a:ea typeface="楷体" pitchFamily="49" charset="-122"/>
              </a:rPr>
              <a:t>入内容</a:t>
            </a:r>
          </a:p>
        </p:txBody>
      </p:sp>
      <p:sp>
        <p:nvSpPr>
          <p:cNvPr id="31" name="矩形 30"/>
          <p:cNvSpPr/>
          <p:nvPr/>
        </p:nvSpPr>
        <p:spPr>
          <a:xfrm>
            <a:off x="3194680" y="3094962"/>
            <a:ext cx="747559" cy="523220"/>
          </a:xfrm>
          <a:prstGeom prst="rect">
            <a:avLst/>
          </a:prstGeom>
          <a:noFill/>
          <a:ln>
            <a:noFill/>
          </a:ln>
        </p:spPr>
        <p:txBody>
          <a:bodyPr wrap="square">
            <a:spAutoFit/>
          </a:bodyPr>
          <a:lstStyle/>
          <a:p>
            <a:pPr algn="ctr"/>
            <a:r>
              <a:rPr lang="zh-CN" altLang="en-US" sz="1400" dirty="0">
                <a:solidFill>
                  <a:schemeClr val="bg1"/>
                </a:solidFill>
                <a:latin typeface="楷体" pitchFamily="49" charset="-122"/>
                <a:ea typeface="楷体" pitchFamily="49" charset="-122"/>
              </a:rPr>
              <a:t>点击录</a:t>
            </a:r>
            <a:endParaRPr lang="en-US" altLang="zh-CN" sz="1400" dirty="0">
              <a:solidFill>
                <a:schemeClr val="bg1"/>
              </a:solidFill>
              <a:latin typeface="楷体" pitchFamily="49" charset="-122"/>
              <a:ea typeface="楷体" pitchFamily="49" charset="-122"/>
            </a:endParaRPr>
          </a:p>
          <a:p>
            <a:pPr algn="ctr"/>
            <a:r>
              <a:rPr lang="zh-CN" altLang="en-US" sz="1400" dirty="0">
                <a:solidFill>
                  <a:schemeClr val="bg1"/>
                </a:solidFill>
                <a:latin typeface="楷体" pitchFamily="49" charset="-122"/>
                <a:ea typeface="楷体" pitchFamily="49" charset="-122"/>
              </a:rPr>
              <a:t>入内容</a:t>
            </a:r>
          </a:p>
        </p:txBody>
      </p:sp>
      <p:sp>
        <p:nvSpPr>
          <p:cNvPr id="32" name="矩形 31"/>
          <p:cNvSpPr/>
          <p:nvPr/>
        </p:nvSpPr>
        <p:spPr>
          <a:xfrm>
            <a:off x="3194680" y="1843370"/>
            <a:ext cx="747559" cy="523220"/>
          </a:xfrm>
          <a:prstGeom prst="rect">
            <a:avLst/>
          </a:prstGeom>
          <a:noFill/>
          <a:ln>
            <a:noFill/>
          </a:ln>
        </p:spPr>
        <p:txBody>
          <a:bodyPr wrap="square">
            <a:spAutoFit/>
          </a:bodyPr>
          <a:lstStyle/>
          <a:p>
            <a:pPr algn="ctr"/>
            <a:r>
              <a:rPr lang="zh-CN" altLang="en-US" sz="1400" dirty="0">
                <a:solidFill>
                  <a:schemeClr val="bg1"/>
                </a:solidFill>
                <a:latin typeface="楷体" pitchFamily="49" charset="-122"/>
                <a:ea typeface="楷体" pitchFamily="49" charset="-122"/>
              </a:rPr>
              <a:t>点击录</a:t>
            </a:r>
            <a:endParaRPr lang="en-US" altLang="zh-CN" sz="1400" dirty="0">
              <a:solidFill>
                <a:schemeClr val="bg1"/>
              </a:solidFill>
              <a:latin typeface="楷体" pitchFamily="49" charset="-122"/>
              <a:ea typeface="楷体" pitchFamily="49" charset="-122"/>
            </a:endParaRPr>
          </a:p>
          <a:p>
            <a:pPr algn="ctr"/>
            <a:r>
              <a:rPr lang="zh-CN" altLang="en-US" sz="1400" dirty="0">
                <a:solidFill>
                  <a:schemeClr val="bg1"/>
                </a:solidFill>
                <a:latin typeface="楷体" pitchFamily="49" charset="-122"/>
                <a:ea typeface="楷体" pitchFamily="49" charset="-122"/>
              </a:rPr>
              <a:t>入内容</a:t>
            </a:r>
          </a:p>
        </p:txBody>
      </p:sp>
      <p:sp>
        <p:nvSpPr>
          <p:cNvPr id="33" name="TextBox 49"/>
          <p:cNvSpPr txBox="1">
            <a:spLocks noChangeArrowheads="1"/>
          </p:cNvSpPr>
          <p:nvPr/>
        </p:nvSpPr>
        <p:spPr bwMode="auto">
          <a:xfrm>
            <a:off x="5220072" y="2116040"/>
            <a:ext cx="151216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itchFamily="49" charset="-122"/>
                <a:ea typeface="楷体"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
        <p:nvSpPr>
          <p:cNvPr id="34" name="任意多边形 33"/>
          <p:cNvSpPr/>
          <p:nvPr/>
        </p:nvSpPr>
        <p:spPr>
          <a:xfrm>
            <a:off x="2530235" y="2379317"/>
            <a:ext cx="2563667" cy="240570"/>
          </a:xfrm>
          <a:custGeom>
            <a:avLst/>
            <a:gdLst>
              <a:gd name="connsiteX0" fmla="*/ 0 w 1651819"/>
              <a:gd name="connsiteY0" fmla="*/ 501445 h 501445"/>
              <a:gd name="connsiteX1" fmla="*/ 373626 w 1651819"/>
              <a:gd name="connsiteY1" fmla="*/ 0 h 501445"/>
              <a:gd name="connsiteX2" fmla="*/ 1651819 w 1651819"/>
              <a:gd name="connsiteY2" fmla="*/ 0 h 501445"/>
              <a:gd name="connsiteX0" fmla="*/ 0 w 3262106"/>
              <a:gd name="connsiteY0" fmla="*/ 526845 h 526845"/>
              <a:gd name="connsiteX1" fmla="*/ 373626 w 3262106"/>
              <a:gd name="connsiteY1" fmla="*/ 25400 h 526845"/>
              <a:gd name="connsiteX2" fmla="*/ 3262106 w 3262106"/>
              <a:gd name="connsiteY2" fmla="*/ 0 h 526845"/>
            </a:gdLst>
            <a:ahLst/>
            <a:cxnLst>
              <a:cxn ang="0">
                <a:pos x="connsiteX0" y="connsiteY0"/>
              </a:cxn>
              <a:cxn ang="0">
                <a:pos x="connsiteX1" y="connsiteY1"/>
              </a:cxn>
              <a:cxn ang="0">
                <a:pos x="connsiteX2" y="connsiteY2"/>
              </a:cxn>
            </a:cxnLst>
            <a:rect l="l" t="t" r="r" b="b"/>
            <a:pathLst>
              <a:path w="3262106" h="526845">
                <a:moveTo>
                  <a:pt x="0" y="526845"/>
                </a:moveTo>
                <a:lnTo>
                  <a:pt x="373626" y="25400"/>
                </a:lnTo>
                <a:lnTo>
                  <a:pt x="3262106" y="0"/>
                </a:lnTo>
              </a:path>
            </a:pathLst>
          </a:custGeom>
          <a:noFill/>
          <a:ln w="9525" cap="flat" cmpd="sng" algn="ctr">
            <a:solidFill>
              <a:schemeClr val="tx1"/>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5" name="任意多边形 34"/>
          <p:cNvSpPr/>
          <p:nvPr/>
        </p:nvSpPr>
        <p:spPr>
          <a:xfrm flipV="1">
            <a:off x="2547067" y="2824464"/>
            <a:ext cx="2562218" cy="240570"/>
          </a:xfrm>
          <a:custGeom>
            <a:avLst/>
            <a:gdLst>
              <a:gd name="connsiteX0" fmla="*/ 0 w 1651819"/>
              <a:gd name="connsiteY0" fmla="*/ 501445 h 501445"/>
              <a:gd name="connsiteX1" fmla="*/ 373626 w 1651819"/>
              <a:gd name="connsiteY1" fmla="*/ 0 h 501445"/>
              <a:gd name="connsiteX2" fmla="*/ 1651819 w 1651819"/>
              <a:gd name="connsiteY2" fmla="*/ 0 h 501445"/>
              <a:gd name="connsiteX0" fmla="*/ 0 w 3262106"/>
              <a:gd name="connsiteY0" fmla="*/ 526845 h 526845"/>
              <a:gd name="connsiteX1" fmla="*/ 373626 w 3262106"/>
              <a:gd name="connsiteY1" fmla="*/ 25400 h 526845"/>
              <a:gd name="connsiteX2" fmla="*/ 3262106 w 3262106"/>
              <a:gd name="connsiteY2" fmla="*/ 0 h 526845"/>
            </a:gdLst>
            <a:ahLst/>
            <a:cxnLst>
              <a:cxn ang="0">
                <a:pos x="connsiteX0" y="connsiteY0"/>
              </a:cxn>
              <a:cxn ang="0">
                <a:pos x="connsiteX1" y="connsiteY1"/>
              </a:cxn>
              <a:cxn ang="0">
                <a:pos x="connsiteX2" y="connsiteY2"/>
              </a:cxn>
            </a:cxnLst>
            <a:rect l="l" t="t" r="r" b="b"/>
            <a:pathLst>
              <a:path w="3262106" h="526845">
                <a:moveTo>
                  <a:pt x="0" y="526845"/>
                </a:moveTo>
                <a:lnTo>
                  <a:pt x="373626" y="25400"/>
                </a:lnTo>
                <a:lnTo>
                  <a:pt x="3262106" y="0"/>
                </a:lnTo>
              </a:path>
            </a:pathLst>
          </a:custGeom>
          <a:noFill/>
          <a:ln w="9525" cap="flat" cmpd="sng" algn="ctr">
            <a:solidFill>
              <a:schemeClr val="tx1"/>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6" name="任意多边形 35"/>
          <p:cNvSpPr/>
          <p:nvPr/>
        </p:nvSpPr>
        <p:spPr>
          <a:xfrm flipV="1">
            <a:off x="3804300" y="3817371"/>
            <a:ext cx="2169480" cy="228976"/>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chemeClr val="tx1"/>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7" name="TextBox 48"/>
          <p:cNvSpPr txBox="1">
            <a:spLocks noChangeArrowheads="1"/>
          </p:cNvSpPr>
          <p:nvPr/>
        </p:nvSpPr>
        <p:spPr bwMode="auto">
          <a:xfrm>
            <a:off x="6093376" y="3836150"/>
            <a:ext cx="1296144"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itchFamily="49" charset="-122"/>
                <a:ea typeface="楷体"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
        <p:nvSpPr>
          <p:cNvPr id="38" name="TextBox 8"/>
          <p:cNvSpPr txBox="1">
            <a:spLocks noChangeArrowheads="1"/>
          </p:cNvSpPr>
          <p:nvPr/>
        </p:nvSpPr>
        <p:spPr bwMode="auto">
          <a:xfrm>
            <a:off x="6076708" y="1307565"/>
            <a:ext cx="1368152"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30000"/>
              </a:lnSpc>
              <a:defRPr sz="1600" b="0" kern="0" spc="-150">
                <a:solidFill>
                  <a:schemeClr val="tx1">
                    <a:lumMod val="95000"/>
                    <a:lumOff val="5000"/>
                  </a:schemeClr>
                </a:solidFill>
                <a:latin typeface="楷体" pitchFamily="49" charset="-122"/>
                <a:ea typeface="楷体" pitchFamily="49" charset="-122"/>
              </a:defRPr>
            </a:lvl1pPr>
          </a:lstStyle>
          <a:p>
            <a:pPr>
              <a:lnSpc>
                <a:spcPct val="100000"/>
              </a:lnSpc>
            </a:pPr>
            <a:r>
              <a:rPr lang="zh-CN" altLang="en-US" dirty="0"/>
              <a:t>在此插入内容</a:t>
            </a:r>
            <a:endParaRPr lang="en-US" altLang="zh-CN" dirty="0"/>
          </a:p>
          <a:p>
            <a:pPr>
              <a:lnSpc>
                <a:spcPct val="100000"/>
              </a:lnSpc>
            </a:pPr>
            <a:r>
              <a:rPr lang="zh-CN" altLang="en-US" dirty="0"/>
              <a:t>在此插入内容</a:t>
            </a:r>
            <a:endParaRPr lang="en-US" altLang="zh-CN" dirty="0"/>
          </a:p>
        </p:txBody>
      </p:sp>
      <p:sp>
        <p:nvSpPr>
          <p:cNvPr id="39" name="任意多边形 38"/>
          <p:cNvSpPr/>
          <p:nvPr/>
        </p:nvSpPr>
        <p:spPr>
          <a:xfrm>
            <a:off x="3862815" y="1535307"/>
            <a:ext cx="2168030" cy="228976"/>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chemeClr val="tx1"/>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55237938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3" decel="5000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12" decel="5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6" decel="5000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6" presetClass="emph" presetSubtype="0" fill="hold" nodeType="afterEffect">
                                  <p:stCondLst>
                                    <p:cond delay="0"/>
                                  </p:stCondLst>
                                  <p:childTnLst>
                                    <p:animEffect transition="out" filter="fade">
                                      <p:cBhvr>
                                        <p:cTn id="23" dur="500" tmFilter="0, 0; .2, .5; .8, .5; 1, 0"/>
                                        <p:tgtEl>
                                          <p:spTgt spid="28"/>
                                        </p:tgtEl>
                                      </p:cBhvr>
                                    </p:animEffect>
                                    <p:animScale>
                                      <p:cBhvr>
                                        <p:cTn id="24" dur="250" autoRev="1" fill="hold"/>
                                        <p:tgtEl>
                                          <p:spTgt spid="28"/>
                                        </p:tgtEl>
                                      </p:cBhvr>
                                      <p:by x="105000" y="105000"/>
                                    </p:animScale>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26" presetClass="emph" presetSubtype="0" fill="hold" nodeType="withEffect">
                                  <p:stCondLst>
                                    <p:cond delay="250"/>
                                  </p:stCondLst>
                                  <p:childTnLst>
                                    <p:animEffect transition="out" filter="fade">
                                      <p:cBhvr>
                                        <p:cTn id="29" dur="500" tmFilter="0, 0; .2, .5; .8, .5; 1, 0"/>
                                        <p:tgtEl>
                                          <p:spTgt spid="25"/>
                                        </p:tgtEl>
                                      </p:cBhvr>
                                    </p:animEffect>
                                    <p:animScale>
                                      <p:cBhvr>
                                        <p:cTn id="30" dur="250" autoRev="1" fill="hold"/>
                                        <p:tgtEl>
                                          <p:spTgt spid="25"/>
                                        </p:tgtEl>
                                      </p:cBhvr>
                                      <p:by x="105000" y="105000"/>
                                    </p:animScale>
                                  </p:childTnLst>
                                </p:cTn>
                              </p:par>
                              <p:par>
                                <p:cTn id="31" presetID="10" presetClass="entr" presetSubtype="0" fill="hold" grpId="0" nodeType="withEffect">
                                  <p:stCondLst>
                                    <p:cond delay="25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26" presetClass="emph" presetSubtype="0" fill="hold" nodeType="withEffect">
                                  <p:stCondLst>
                                    <p:cond delay="500"/>
                                  </p:stCondLst>
                                  <p:childTnLst>
                                    <p:animEffect transition="out" filter="fade">
                                      <p:cBhvr>
                                        <p:cTn id="35" dur="500" tmFilter="0, 0; .2, .5; .8, .5; 1, 0"/>
                                        <p:tgtEl>
                                          <p:spTgt spid="27"/>
                                        </p:tgtEl>
                                      </p:cBhvr>
                                    </p:animEffect>
                                    <p:animScale>
                                      <p:cBhvr>
                                        <p:cTn id="36" dur="250" autoRev="1" fill="hold"/>
                                        <p:tgtEl>
                                          <p:spTgt spid="27"/>
                                        </p:tgtEl>
                                      </p:cBhvr>
                                      <p:by x="105000" y="105000"/>
                                    </p:animScale>
                                  </p:childTnLst>
                                </p:cTn>
                              </p:par>
                              <p:par>
                                <p:cTn id="37" presetID="10" presetClass="entr" presetSubtype="0"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6" presetClass="emph" presetSubtype="0" fill="hold" nodeType="withEffect">
                                  <p:stCondLst>
                                    <p:cond delay="750"/>
                                  </p:stCondLst>
                                  <p:childTnLst>
                                    <p:animEffect transition="out" filter="fade">
                                      <p:cBhvr>
                                        <p:cTn id="41" dur="500" tmFilter="0, 0; .2, .5; .8, .5; 1, 0"/>
                                        <p:tgtEl>
                                          <p:spTgt spid="26"/>
                                        </p:tgtEl>
                                      </p:cBhvr>
                                    </p:animEffect>
                                    <p:animScale>
                                      <p:cBhvr>
                                        <p:cTn id="42" dur="250" autoRev="1" fill="hold"/>
                                        <p:tgtEl>
                                          <p:spTgt spid="26"/>
                                        </p:tgtEl>
                                      </p:cBhvr>
                                      <p:by x="105000" y="105000"/>
                                    </p:animScale>
                                  </p:childTnLst>
                                </p:cTn>
                              </p:par>
                              <p:par>
                                <p:cTn id="43" presetID="10" presetClass="entr" presetSubtype="0" fill="hold" grpId="0" nodeType="withEffect">
                                  <p:stCondLst>
                                    <p:cond delay="75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par>
                          <p:cTn id="46" fill="hold">
                            <p:stCondLst>
                              <p:cond delay="1750"/>
                            </p:stCondLst>
                            <p:childTnLst>
                              <p:par>
                                <p:cTn id="47" presetID="22" presetClass="entr" presetSubtype="8"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250"/>
                                        <p:tgtEl>
                                          <p:spTgt spid="34"/>
                                        </p:tgtEl>
                                      </p:cBhvr>
                                    </p:animEffect>
                                  </p:childTnLst>
                                </p:cTn>
                              </p:par>
                              <p:par>
                                <p:cTn id="50" presetID="22" presetClass="entr" presetSubtype="8" fill="hold" grpId="0" nodeType="withEffect">
                                  <p:stCondLst>
                                    <p:cond delay="25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250"/>
                                        <p:tgtEl>
                                          <p:spTgt spid="36"/>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250"/>
                                        <p:tgtEl>
                                          <p:spTgt spid="35"/>
                                        </p:tgtEl>
                                      </p:cBhvr>
                                    </p:animEffect>
                                  </p:childTnLst>
                                </p:cTn>
                              </p:par>
                              <p:par>
                                <p:cTn id="56" presetID="22" presetClass="entr" presetSubtype="8" fill="hold" grpId="0" nodeType="withEffect">
                                  <p:stCondLst>
                                    <p:cond delay="25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par>
                          <p:cTn id="59" fill="hold">
                            <p:stCondLst>
                              <p:cond delay="2250"/>
                            </p:stCondLst>
                            <p:childTnLst>
                              <p:par>
                                <p:cTn id="60" presetID="2" presetClass="entr" presetSubtype="2"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additive="base">
                                        <p:cTn id="62" dur="250" fill="hold"/>
                                        <p:tgtEl>
                                          <p:spTgt spid="38"/>
                                        </p:tgtEl>
                                        <p:attrNameLst>
                                          <p:attrName>ppt_x</p:attrName>
                                        </p:attrNameLst>
                                      </p:cBhvr>
                                      <p:tavLst>
                                        <p:tav tm="0">
                                          <p:val>
                                            <p:strVal val="1+#ppt_w/2"/>
                                          </p:val>
                                        </p:tav>
                                        <p:tav tm="100000">
                                          <p:val>
                                            <p:strVal val="#ppt_x"/>
                                          </p:val>
                                        </p:tav>
                                      </p:tavLst>
                                    </p:anim>
                                    <p:anim calcmode="lin" valueType="num">
                                      <p:cBhvr additive="base">
                                        <p:cTn id="63" dur="250" fill="hold"/>
                                        <p:tgtEl>
                                          <p:spTgt spid="38"/>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250"/>
                                  </p:stCondLst>
                                  <p:childTnLst>
                                    <p:set>
                                      <p:cBhvr>
                                        <p:cTn id="65" dur="1" fill="hold">
                                          <p:stCondLst>
                                            <p:cond delay="0"/>
                                          </p:stCondLst>
                                        </p:cTn>
                                        <p:tgtEl>
                                          <p:spTgt spid="33"/>
                                        </p:tgtEl>
                                        <p:attrNameLst>
                                          <p:attrName>style.visibility</p:attrName>
                                        </p:attrNameLst>
                                      </p:cBhvr>
                                      <p:to>
                                        <p:strVal val="visible"/>
                                      </p:to>
                                    </p:set>
                                    <p:anim calcmode="lin" valueType="num">
                                      <p:cBhvr additive="base">
                                        <p:cTn id="66" dur="250" fill="hold"/>
                                        <p:tgtEl>
                                          <p:spTgt spid="33"/>
                                        </p:tgtEl>
                                        <p:attrNameLst>
                                          <p:attrName>ppt_x</p:attrName>
                                        </p:attrNameLst>
                                      </p:cBhvr>
                                      <p:tavLst>
                                        <p:tav tm="0">
                                          <p:val>
                                            <p:strVal val="1+#ppt_w/2"/>
                                          </p:val>
                                        </p:tav>
                                        <p:tav tm="100000">
                                          <p:val>
                                            <p:strVal val="#ppt_x"/>
                                          </p:val>
                                        </p:tav>
                                      </p:tavLst>
                                    </p:anim>
                                    <p:anim calcmode="lin" valueType="num">
                                      <p:cBhvr additive="base">
                                        <p:cTn id="67" dur="250" fill="hold"/>
                                        <p:tgtEl>
                                          <p:spTgt spid="33"/>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500"/>
                                  </p:stCondLst>
                                  <p:childTnLst>
                                    <p:set>
                                      <p:cBhvr>
                                        <p:cTn id="69" dur="1" fill="hold">
                                          <p:stCondLst>
                                            <p:cond delay="0"/>
                                          </p:stCondLst>
                                        </p:cTn>
                                        <p:tgtEl>
                                          <p:spTgt spid="24"/>
                                        </p:tgtEl>
                                        <p:attrNameLst>
                                          <p:attrName>style.visibility</p:attrName>
                                        </p:attrNameLst>
                                      </p:cBhvr>
                                      <p:to>
                                        <p:strVal val="visible"/>
                                      </p:to>
                                    </p:set>
                                    <p:anim calcmode="lin" valueType="num">
                                      <p:cBhvr additive="base">
                                        <p:cTn id="70" dur="250" fill="hold"/>
                                        <p:tgtEl>
                                          <p:spTgt spid="24"/>
                                        </p:tgtEl>
                                        <p:attrNameLst>
                                          <p:attrName>ppt_x</p:attrName>
                                        </p:attrNameLst>
                                      </p:cBhvr>
                                      <p:tavLst>
                                        <p:tav tm="0">
                                          <p:val>
                                            <p:strVal val="1+#ppt_w/2"/>
                                          </p:val>
                                        </p:tav>
                                        <p:tav tm="100000">
                                          <p:val>
                                            <p:strVal val="#ppt_x"/>
                                          </p:val>
                                        </p:tav>
                                      </p:tavLst>
                                    </p:anim>
                                    <p:anim calcmode="lin" valueType="num">
                                      <p:cBhvr additive="base">
                                        <p:cTn id="71" dur="250" fill="hold"/>
                                        <p:tgtEl>
                                          <p:spTgt spid="24"/>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750"/>
                                  </p:stCondLst>
                                  <p:childTnLst>
                                    <p:set>
                                      <p:cBhvr>
                                        <p:cTn id="73" dur="1" fill="hold">
                                          <p:stCondLst>
                                            <p:cond delay="0"/>
                                          </p:stCondLst>
                                        </p:cTn>
                                        <p:tgtEl>
                                          <p:spTgt spid="37"/>
                                        </p:tgtEl>
                                        <p:attrNameLst>
                                          <p:attrName>style.visibility</p:attrName>
                                        </p:attrNameLst>
                                      </p:cBhvr>
                                      <p:to>
                                        <p:strVal val="visible"/>
                                      </p:to>
                                    </p:set>
                                    <p:anim calcmode="lin" valueType="num">
                                      <p:cBhvr additive="base">
                                        <p:cTn id="74" dur="250" fill="hold"/>
                                        <p:tgtEl>
                                          <p:spTgt spid="37"/>
                                        </p:tgtEl>
                                        <p:attrNameLst>
                                          <p:attrName>ppt_x</p:attrName>
                                        </p:attrNameLst>
                                      </p:cBhvr>
                                      <p:tavLst>
                                        <p:tav tm="0">
                                          <p:val>
                                            <p:strVal val="1+#ppt_w/2"/>
                                          </p:val>
                                        </p:tav>
                                        <p:tav tm="100000">
                                          <p:val>
                                            <p:strVal val="#ppt_x"/>
                                          </p:val>
                                        </p:tav>
                                      </p:tavLst>
                                    </p:anim>
                                    <p:anim calcmode="lin" valueType="num">
                                      <p:cBhvr additive="base">
                                        <p:cTn id="75" dur="2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0" grpId="0"/>
      <p:bldP spid="31" grpId="0"/>
      <p:bldP spid="32" grpId="0"/>
      <p:bldP spid="33" grpId="0"/>
      <p:bldP spid="34" grpId="0" animBg="1"/>
      <p:bldP spid="35" grpId="0" animBg="1"/>
      <p:bldP spid="36" grpId="0" animBg="1"/>
      <p:bldP spid="37" grpId="0"/>
      <p:bldP spid="38" grpId="0"/>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叁</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7" descr="C:\Users\Administrator\Desktop\png\素材CNN-sccnn.com_201406210812-恢复的.psd_0002_图层-3-拷贝.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696" y="1623196"/>
            <a:ext cx="7213031" cy="296477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3" descr="C:\Users\Administrator\Desktop\png\素材CNN-sccnn.com_201406210812-恢复的.psd_0000_图层-2-拷贝.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7580" y="1101625"/>
            <a:ext cx="456508" cy="388505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3" descr="C:\Users\Administrator\Desktop\png\素材CNN-sccnn.com_201406210812-恢复的.psd_0000_图层-2-拷贝.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0072" y="1098202"/>
            <a:ext cx="456508" cy="388505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6" descr="C:\Users\Administrator\Desktop\png\素材CNN-sccnn.com_201406210812-恢复的.psd_0000_矢量智能对象.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326" y="2906065"/>
            <a:ext cx="1119491" cy="12360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83813" y="2236678"/>
            <a:ext cx="492443" cy="1631216"/>
          </a:xfrm>
          <a:prstGeom prst="rect">
            <a:avLst/>
          </a:prstGeom>
          <a:noFill/>
        </p:spPr>
        <p:txBody>
          <a:bodyPr vert="eaVert" wrap="none" rtlCol="0">
            <a:spAutoFit/>
          </a:bodyPr>
          <a:lstStyle/>
          <a:p>
            <a:r>
              <a:rPr lang="zh-CN" altLang="en-US" sz="2000" dirty="0" smtClean="0">
                <a:latin typeface="方正粗宋简体" panose="03000509000000000000" pitchFamily="65" charset="-122"/>
                <a:ea typeface="方正粗宋简体" panose="03000509000000000000" pitchFamily="65" charset="-122"/>
              </a:rPr>
              <a:t>点击输入标题</a:t>
            </a:r>
            <a:endParaRPr lang="zh-CN" altLang="en-US" sz="2000" dirty="0">
              <a:latin typeface="方正粗宋简体" panose="03000509000000000000" pitchFamily="65" charset="-122"/>
              <a:ea typeface="方正粗宋简体" panose="03000509000000000000" pitchFamily="65" charset="-122"/>
            </a:endParaRPr>
          </a:p>
        </p:txBody>
      </p:sp>
      <p:sp>
        <p:nvSpPr>
          <p:cNvPr id="11" name="TextBox 10"/>
          <p:cNvSpPr txBox="1"/>
          <p:nvPr/>
        </p:nvSpPr>
        <p:spPr>
          <a:xfrm>
            <a:off x="1922219" y="2332844"/>
            <a:ext cx="4339650" cy="1477328"/>
          </a:xfrm>
          <a:prstGeom prst="rect">
            <a:avLst/>
          </a:prstGeom>
          <a:noFill/>
        </p:spPr>
        <p:txBody>
          <a:bodyPr vert="eaVert" wrap="none" rtlCol="0">
            <a:spAutoFit/>
          </a:bodyPr>
          <a:lstStyle/>
          <a:p>
            <a:r>
              <a:rPr lang="zh-CN" altLang="en-US" dirty="0">
                <a:latin typeface="方正黑体简体" panose="03000509000000000000" pitchFamily="65" charset="-122"/>
                <a:ea typeface="方正黑体简体" panose="03000509000000000000" pitchFamily="65" charset="-122"/>
              </a:rPr>
              <a:t>点击输入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endParaRPr lang="zh-CN" altLang="en-US" dirty="0">
              <a:latin typeface="方正黑体简体" panose="03000509000000000000" pitchFamily="65" charset="-122"/>
              <a:ea typeface="方正黑体简体" panose="03000509000000000000" pitchFamily="65" charset="-122"/>
            </a:endParaRPr>
          </a:p>
        </p:txBody>
      </p:sp>
    </p:spTree>
    <p:extLst>
      <p:ext uri="{BB962C8B-B14F-4D97-AF65-F5344CB8AC3E}">
        <p14:creationId xmlns:p14="http://schemas.microsoft.com/office/powerpoint/2010/main" val="13636142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800" decel="100000"/>
                                        <p:tgtEl>
                                          <p:spTgt spid="8"/>
                                        </p:tgtEl>
                                      </p:cBhvr>
                                    </p:animEffect>
                                    <p:anim calcmode="lin" valueType="num">
                                      <p:cBhvr>
                                        <p:cTn id="16" dur="800" decel="100000" fill="hold"/>
                                        <p:tgtEl>
                                          <p:spTgt spid="8"/>
                                        </p:tgtEl>
                                        <p:attrNameLst>
                                          <p:attrName>style.rotation</p:attrName>
                                        </p:attrNameLst>
                                      </p:cBhvr>
                                      <p:tavLst>
                                        <p:tav tm="0">
                                          <p:val>
                                            <p:fltVal val="-90"/>
                                          </p:val>
                                        </p:tav>
                                        <p:tav tm="100000">
                                          <p:val>
                                            <p:fltVal val="0"/>
                                          </p:val>
                                        </p:tav>
                                      </p:tavLst>
                                    </p:anim>
                                    <p:anim calcmode="lin" valueType="num">
                                      <p:cBhvr>
                                        <p:cTn id="17" dur="800" decel="100000" fill="hold"/>
                                        <p:tgtEl>
                                          <p:spTgt spid="8"/>
                                        </p:tgtEl>
                                        <p:attrNameLst>
                                          <p:attrName>ppt_x</p:attrName>
                                        </p:attrNameLst>
                                      </p:cBhvr>
                                      <p:tavLst>
                                        <p:tav tm="0">
                                          <p:val>
                                            <p:strVal val="#ppt_x+0.4"/>
                                          </p:val>
                                        </p:tav>
                                        <p:tav tm="100000">
                                          <p:val>
                                            <p:strVal val="#ppt_x-0.05"/>
                                          </p:val>
                                        </p:tav>
                                      </p:tavLst>
                                    </p:anim>
                                    <p:anim calcmode="lin" valueType="num">
                                      <p:cBhvr>
                                        <p:cTn id="18" dur="800" decel="100000" fill="hold"/>
                                        <p:tgtEl>
                                          <p:spTgt spid="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9" presetID="42" presetClass="exit" presetSubtype="0" fill="hold" nodeType="withEffect">
                                  <p:stCondLst>
                                    <p:cond delay="1400"/>
                                  </p:stCondLst>
                                  <p:childTnLst>
                                    <p:animEffect transition="out" filter="fade">
                                      <p:cBhvr>
                                        <p:cTn id="30" dur="1000"/>
                                        <p:tgtEl>
                                          <p:spTgt spid="9"/>
                                        </p:tgtEl>
                                      </p:cBhvr>
                                    </p:animEffect>
                                    <p:anim calcmode="lin" valueType="num">
                                      <p:cBhvr>
                                        <p:cTn id="31" dur="1000"/>
                                        <p:tgtEl>
                                          <p:spTgt spid="9"/>
                                        </p:tgtEl>
                                        <p:attrNameLst>
                                          <p:attrName>ppt_x</p:attrName>
                                        </p:attrNameLst>
                                      </p:cBhvr>
                                      <p:tavLst>
                                        <p:tav tm="0">
                                          <p:val>
                                            <p:strVal val="ppt_x"/>
                                          </p:val>
                                        </p:tav>
                                        <p:tav tm="100000">
                                          <p:val>
                                            <p:strVal val="ppt_x"/>
                                          </p:val>
                                        </p:tav>
                                      </p:tavLst>
                                    </p:anim>
                                    <p:anim calcmode="lin" valueType="num">
                                      <p:cBhvr>
                                        <p:cTn id="32" dur="1000"/>
                                        <p:tgtEl>
                                          <p:spTgt spid="9"/>
                                        </p:tgtEl>
                                        <p:attrNameLst>
                                          <p:attrName>ppt_y</p:attrName>
                                        </p:attrNameLst>
                                      </p:cBhvr>
                                      <p:tavLst>
                                        <p:tav tm="0">
                                          <p:val>
                                            <p:strVal val="ppt_y"/>
                                          </p:val>
                                        </p:tav>
                                        <p:tav tm="100000">
                                          <p:val>
                                            <p:strVal val="ppt_y+.1"/>
                                          </p:val>
                                        </p:tav>
                                      </p:tavLst>
                                    </p:anim>
                                    <p:set>
                                      <p:cBhvr>
                                        <p:cTn id="33" dur="1" fill="hold">
                                          <p:stCondLst>
                                            <p:cond delay="999"/>
                                          </p:stCondLst>
                                        </p:cTn>
                                        <p:tgtEl>
                                          <p:spTgt spid="9"/>
                                        </p:tgtEl>
                                        <p:attrNameLst>
                                          <p:attrName>style.visibility</p:attrName>
                                        </p:attrNameLst>
                                      </p:cBhvr>
                                      <p:to>
                                        <p:strVal val="hidden"/>
                                      </p:to>
                                    </p:set>
                                  </p:childTnLst>
                                </p:cTn>
                              </p:par>
                              <p:par>
                                <p:cTn id="34" presetID="63" presetClass="path" presetSubtype="0" accel="50000" decel="50000" fill="hold" nodeType="withEffect">
                                  <p:stCondLst>
                                    <p:cond delay="2300"/>
                                  </p:stCondLst>
                                  <p:childTnLst>
                                    <p:animMotion origin="layout" path="M -3.88889E-6 -3.33333E-6 L 0.76268 -3.33333E-6 " pathEditMode="relative" rAng="0" ptsTypes="AA">
                                      <p:cBhvr>
                                        <p:cTn id="35" dur="2000" fill="hold"/>
                                        <p:tgtEl>
                                          <p:spTgt spid="8"/>
                                        </p:tgtEl>
                                        <p:attrNameLst>
                                          <p:attrName>ppt_x</p:attrName>
                                          <p:attrName>ppt_y</p:attrName>
                                        </p:attrNameLst>
                                      </p:cBhvr>
                                      <p:rCtr x="38125" y="0"/>
                                    </p:animMotion>
                                  </p:childTnLst>
                                </p:cTn>
                              </p:par>
                              <p:par>
                                <p:cTn id="36" presetID="22" presetClass="entr" presetSubtype="2" fill="hold" nodeType="withEffect">
                                  <p:stCondLst>
                                    <p:cond delay="2600"/>
                                  </p:stCondLst>
                                  <p:childTnLst>
                                    <p:set>
                                      <p:cBhvr>
                                        <p:cTn id="37" dur="1" fill="hold">
                                          <p:stCondLst>
                                            <p:cond delay="0"/>
                                          </p:stCondLst>
                                        </p:cTn>
                                        <p:tgtEl>
                                          <p:spTgt spid="6"/>
                                        </p:tgtEl>
                                        <p:attrNameLst>
                                          <p:attrName>style.visibility</p:attrName>
                                        </p:attrNameLst>
                                      </p:cBhvr>
                                      <p:to>
                                        <p:strVal val="visible"/>
                                      </p:to>
                                    </p:set>
                                    <p:animEffect transition="in" filter="wipe(right)">
                                      <p:cBhvr>
                                        <p:cTn id="38" dur="1500"/>
                                        <p:tgtEl>
                                          <p:spTgt spid="6"/>
                                        </p:tgtEl>
                                      </p:cBhvr>
                                    </p:animEffect>
                                  </p:childTnLst>
                                </p:cTn>
                              </p:par>
                              <p:par>
                                <p:cTn id="39" presetID="63" presetClass="path" presetSubtype="0" accel="50000" decel="50000" fill="hold" nodeType="withEffect">
                                  <p:stCondLst>
                                    <p:cond delay="2300"/>
                                  </p:stCondLst>
                                  <p:childTnLst>
                                    <p:animMotion origin="layout" path="M 4.44444E-6 -6.17284E-7 L 0.75538 0.00494 " pathEditMode="relative" rAng="0" ptsTypes="AA">
                                      <p:cBhvr>
                                        <p:cTn id="40" dur="2000" fill="hold"/>
                                        <p:tgtEl>
                                          <p:spTgt spid="6"/>
                                        </p:tgtEl>
                                        <p:attrNameLst>
                                          <p:attrName>ppt_x</p:attrName>
                                          <p:attrName>ppt_y</p:attrName>
                                        </p:attrNameLst>
                                      </p:cBhvr>
                                      <p:rCtr x="37760" y="247"/>
                                    </p:animMotion>
                                  </p:childTnLst>
                                </p:cTn>
                              </p:par>
                            </p:childTnLst>
                          </p:cTn>
                        </p:par>
                        <p:par>
                          <p:cTn id="41" fill="hold">
                            <p:stCondLst>
                              <p:cond delay="4300"/>
                            </p:stCondLst>
                            <p:childTnLst>
                              <p:par>
                                <p:cTn id="42" presetID="53"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par>
                          <p:cTn id="47" fill="hold">
                            <p:stCondLst>
                              <p:cond delay="4800"/>
                            </p:stCondLst>
                            <p:childTnLst>
                              <p:par>
                                <p:cTn id="48" presetID="22" presetClass="entr" presetSubtype="2"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right)">
                                      <p:cBhvr>
                                        <p:cTn id="50" dur="1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叁</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2" descr="C:\Users\A02\AppData\Local\Temp\360zip$Temp\360$0\huan (3).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8687" y="987574"/>
            <a:ext cx="1713397" cy="165618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连接符 6"/>
          <p:cNvCxnSpPr/>
          <p:nvPr/>
        </p:nvCxnSpPr>
        <p:spPr>
          <a:xfrm flipH="1">
            <a:off x="2044325" y="2787774"/>
            <a:ext cx="4608511"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2044325" y="2785864"/>
            <a:ext cx="1" cy="288032"/>
          </a:xfrm>
          <a:prstGeom prst="line">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4337782" y="2427736"/>
            <a:ext cx="10796" cy="646162"/>
          </a:xfrm>
          <a:prstGeom prst="line">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6652837" y="2785864"/>
            <a:ext cx="1" cy="288032"/>
          </a:xfrm>
          <a:prstGeom prst="line">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66719" y="1419622"/>
            <a:ext cx="1269213" cy="892552"/>
          </a:xfrm>
          <a:prstGeom prst="rect">
            <a:avLst/>
          </a:prstGeom>
          <a:noFill/>
        </p:spPr>
        <p:txBody>
          <a:bodyPr wrap="square" rtlCol="0">
            <a:spAutoFit/>
          </a:bodyPr>
          <a:lstStyle/>
          <a:p>
            <a:r>
              <a:rPr lang="zh-CN" altLang="en-US" sz="1400" b="1" i="1" dirty="0">
                <a:solidFill>
                  <a:prstClr val="black"/>
                </a:solidFill>
                <a:latin typeface="方正黑体简体" panose="03000509000000000000" pitchFamily="65" charset="-122"/>
                <a:ea typeface="方正黑体简体" panose="03000509000000000000" pitchFamily="65" charset="-122"/>
              </a:rPr>
              <a:t>输入</a:t>
            </a:r>
            <a:r>
              <a:rPr lang="zh-CN" altLang="en-US" sz="1400" b="1" i="1" dirty="0" smtClean="0">
                <a:solidFill>
                  <a:prstClr val="black"/>
                </a:solidFill>
                <a:latin typeface="方正黑体简体" panose="03000509000000000000" pitchFamily="65" charset="-122"/>
                <a:ea typeface="方正黑体简体" panose="03000509000000000000" pitchFamily="65" charset="-122"/>
              </a:rPr>
              <a:t>标题</a:t>
            </a:r>
            <a:endParaRPr lang="en-US" altLang="zh-CN" sz="1400" b="1" i="1"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输入文本内容</a:t>
            </a:r>
            <a:endParaRPr lang="en-US" altLang="zh-CN" sz="1200"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a:t>
            </a:r>
            <a:r>
              <a:rPr lang="zh-CN" altLang="en-US" sz="1200" dirty="0">
                <a:solidFill>
                  <a:prstClr val="black"/>
                </a:solidFill>
                <a:latin typeface="方正黑体简体" panose="03000509000000000000" pitchFamily="65" charset="-122"/>
                <a:ea typeface="方正黑体简体" panose="03000509000000000000" pitchFamily="65" charset="-122"/>
              </a:rPr>
              <a:t>内容</a:t>
            </a:r>
          </a:p>
          <a:p>
            <a:endParaRPr lang="zh-CN" altLang="en-US" sz="1400" dirty="0">
              <a:solidFill>
                <a:prstClr val="black"/>
              </a:solidFill>
              <a:latin typeface="方正黑体简体" panose="03000509000000000000" pitchFamily="65" charset="-122"/>
              <a:ea typeface="方正黑体简体" panose="03000509000000000000" pitchFamily="65" charset="-122"/>
            </a:endParaRPr>
          </a:p>
        </p:txBody>
      </p:sp>
      <p:pic>
        <p:nvPicPr>
          <p:cNvPr id="12" name="Picture 2" descr="C:\Users\A02\AppData\Local\Temp\360zip$Temp\360$0\huan (3).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7628" y="3073896"/>
            <a:ext cx="1713397" cy="165618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75660" y="3505944"/>
            <a:ext cx="1269213" cy="892552"/>
          </a:xfrm>
          <a:prstGeom prst="rect">
            <a:avLst/>
          </a:prstGeom>
          <a:noFill/>
        </p:spPr>
        <p:txBody>
          <a:bodyPr wrap="square" rtlCol="0">
            <a:spAutoFit/>
          </a:bodyPr>
          <a:lstStyle/>
          <a:p>
            <a:r>
              <a:rPr lang="zh-CN" altLang="en-US" sz="1400" b="1" i="1" dirty="0">
                <a:solidFill>
                  <a:prstClr val="black"/>
                </a:solidFill>
                <a:latin typeface="方正黑体简体" panose="03000509000000000000" pitchFamily="65" charset="-122"/>
                <a:ea typeface="方正黑体简体" panose="03000509000000000000" pitchFamily="65" charset="-122"/>
              </a:rPr>
              <a:t>输入</a:t>
            </a:r>
            <a:r>
              <a:rPr lang="zh-CN" altLang="en-US" sz="1400" b="1" i="1" dirty="0" smtClean="0">
                <a:solidFill>
                  <a:prstClr val="black"/>
                </a:solidFill>
                <a:latin typeface="方正黑体简体" panose="03000509000000000000" pitchFamily="65" charset="-122"/>
                <a:ea typeface="方正黑体简体" panose="03000509000000000000" pitchFamily="65" charset="-122"/>
              </a:rPr>
              <a:t>标题</a:t>
            </a:r>
            <a:endParaRPr lang="en-US" altLang="zh-CN" sz="1400" b="1" i="1"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输入文本内容</a:t>
            </a:r>
            <a:endParaRPr lang="en-US" altLang="zh-CN" sz="1200"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a:t>
            </a:r>
            <a:r>
              <a:rPr lang="zh-CN" altLang="en-US" sz="1200" dirty="0">
                <a:solidFill>
                  <a:prstClr val="black"/>
                </a:solidFill>
                <a:latin typeface="方正黑体简体" panose="03000509000000000000" pitchFamily="65" charset="-122"/>
                <a:ea typeface="方正黑体简体" panose="03000509000000000000" pitchFamily="65" charset="-122"/>
              </a:rPr>
              <a:t>内容</a:t>
            </a:r>
          </a:p>
          <a:p>
            <a:endParaRPr lang="zh-CN" altLang="en-US" sz="1400" dirty="0">
              <a:solidFill>
                <a:prstClr val="black"/>
              </a:solidFill>
              <a:latin typeface="方正黑体简体" panose="03000509000000000000" pitchFamily="65" charset="-122"/>
              <a:ea typeface="方正黑体简体" panose="03000509000000000000" pitchFamily="65" charset="-122"/>
            </a:endParaRPr>
          </a:p>
        </p:txBody>
      </p:sp>
      <p:pic>
        <p:nvPicPr>
          <p:cNvPr id="17" name="Picture 2" descr="C:\Users\A02\AppData\Local\Temp\360zip$Temp\360$0\huan (3).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91883" y="3073896"/>
            <a:ext cx="1713397" cy="165618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779913" y="3505944"/>
            <a:ext cx="1269213" cy="892552"/>
          </a:xfrm>
          <a:prstGeom prst="rect">
            <a:avLst/>
          </a:prstGeom>
          <a:noFill/>
        </p:spPr>
        <p:txBody>
          <a:bodyPr wrap="square" rtlCol="0">
            <a:spAutoFit/>
          </a:bodyPr>
          <a:lstStyle/>
          <a:p>
            <a:r>
              <a:rPr lang="zh-CN" altLang="en-US" sz="1400" b="1" i="1" dirty="0">
                <a:solidFill>
                  <a:prstClr val="black"/>
                </a:solidFill>
                <a:latin typeface="方正黑体简体" panose="03000509000000000000" pitchFamily="65" charset="-122"/>
                <a:ea typeface="方正黑体简体" panose="03000509000000000000" pitchFamily="65" charset="-122"/>
              </a:rPr>
              <a:t>输入</a:t>
            </a:r>
            <a:r>
              <a:rPr lang="zh-CN" altLang="en-US" sz="1400" b="1" i="1" dirty="0" smtClean="0">
                <a:solidFill>
                  <a:prstClr val="black"/>
                </a:solidFill>
                <a:latin typeface="方正黑体简体" panose="03000509000000000000" pitchFamily="65" charset="-122"/>
                <a:ea typeface="方正黑体简体" panose="03000509000000000000" pitchFamily="65" charset="-122"/>
              </a:rPr>
              <a:t>标题</a:t>
            </a:r>
            <a:endParaRPr lang="en-US" altLang="zh-CN" sz="1400" b="1" i="1"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输入文本内容</a:t>
            </a:r>
            <a:endParaRPr lang="en-US" altLang="zh-CN" sz="1200"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a:t>
            </a:r>
            <a:r>
              <a:rPr lang="zh-CN" altLang="en-US" sz="1200" dirty="0">
                <a:solidFill>
                  <a:prstClr val="black"/>
                </a:solidFill>
                <a:latin typeface="方正黑体简体" panose="03000509000000000000" pitchFamily="65" charset="-122"/>
                <a:ea typeface="方正黑体简体" panose="03000509000000000000" pitchFamily="65" charset="-122"/>
              </a:rPr>
              <a:t>内容</a:t>
            </a:r>
          </a:p>
          <a:p>
            <a:endParaRPr lang="zh-CN" altLang="en-US" sz="1400" dirty="0">
              <a:solidFill>
                <a:prstClr val="black"/>
              </a:solidFill>
              <a:latin typeface="方正黑体简体" panose="03000509000000000000" pitchFamily="65" charset="-122"/>
              <a:ea typeface="方正黑体简体" panose="03000509000000000000" pitchFamily="65" charset="-122"/>
            </a:endParaRPr>
          </a:p>
        </p:txBody>
      </p:sp>
      <p:pic>
        <p:nvPicPr>
          <p:cNvPr id="19" name="Picture 2" descr="C:\Users\A02\AppData\Local\Temp\360zip$Temp\360$0\huan (3).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54951" y="3073896"/>
            <a:ext cx="1713397" cy="165618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242980" y="3505944"/>
            <a:ext cx="1269213" cy="892552"/>
          </a:xfrm>
          <a:prstGeom prst="rect">
            <a:avLst/>
          </a:prstGeom>
          <a:noFill/>
        </p:spPr>
        <p:txBody>
          <a:bodyPr wrap="square" rtlCol="0">
            <a:spAutoFit/>
          </a:bodyPr>
          <a:lstStyle/>
          <a:p>
            <a:r>
              <a:rPr lang="zh-CN" altLang="en-US" sz="1400" b="1" i="1" dirty="0">
                <a:solidFill>
                  <a:prstClr val="black"/>
                </a:solidFill>
                <a:latin typeface="方正黑体简体" panose="03000509000000000000" pitchFamily="65" charset="-122"/>
                <a:ea typeface="方正黑体简体" panose="03000509000000000000" pitchFamily="65" charset="-122"/>
              </a:rPr>
              <a:t>输入</a:t>
            </a:r>
            <a:r>
              <a:rPr lang="zh-CN" altLang="en-US" sz="1400" b="1" i="1" dirty="0" smtClean="0">
                <a:solidFill>
                  <a:prstClr val="black"/>
                </a:solidFill>
                <a:latin typeface="方正黑体简体" panose="03000509000000000000" pitchFamily="65" charset="-122"/>
                <a:ea typeface="方正黑体简体" panose="03000509000000000000" pitchFamily="65" charset="-122"/>
              </a:rPr>
              <a:t>标题</a:t>
            </a:r>
            <a:endParaRPr lang="en-US" altLang="zh-CN" sz="1400" b="1" i="1"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输入文本内容</a:t>
            </a:r>
            <a:endParaRPr lang="en-US" altLang="zh-CN" sz="1200"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a:t>
            </a:r>
            <a:r>
              <a:rPr lang="zh-CN" altLang="en-US" sz="1200" dirty="0">
                <a:solidFill>
                  <a:prstClr val="black"/>
                </a:solidFill>
                <a:latin typeface="方正黑体简体" panose="03000509000000000000" pitchFamily="65" charset="-122"/>
                <a:ea typeface="方正黑体简体" panose="03000509000000000000" pitchFamily="65" charset="-122"/>
              </a:rPr>
              <a:t>内容</a:t>
            </a:r>
          </a:p>
          <a:p>
            <a:endParaRPr lang="zh-CN" altLang="en-US" sz="1400" dirty="0">
              <a:solidFill>
                <a:prstClr val="black"/>
              </a:solidFill>
              <a:latin typeface="方正黑体简体" panose="03000509000000000000" pitchFamily="65" charset="-122"/>
              <a:ea typeface="方正黑体简体" panose="03000509000000000000" pitchFamily="65" charset="-122"/>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4325" y="2153938"/>
            <a:ext cx="6775864" cy="1236442"/>
          </a:xfrm>
          <a:prstGeom prst="rect">
            <a:avLst/>
          </a:prstGeom>
        </p:spPr>
      </p:pic>
    </p:spTree>
    <p:extLst>
      <p:ext uri="{BB962C8B-B14F-4D97-AF65-F5344CB8AC3E}">
        <p14:creationId xmlns:p14="http://schemas.microsoft.com/office/powerpoint/2010/main" val="24562161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strVal val="#ppt_w*0.70"/>
                                          </p:val>
                                        </p:tav>
                                        <p:tav tm="100000">
                                          <p:val>
                                            <p:strVal val="#ppt_w"/>
                                          </p:val>
                                        </p:tav>
                                      </p:tavLst>
                                    </p:anim>
                                    <p:anim calcmode="lin" valueType="num">
                                      <p:cBhvr>
                                        <p:cTn id="12" dur="1000" fill="hold"/>
                                        <p:tgtEl>
                                          <p:spTgt spid="11"/>
                                        </p:tgtEl>
                                        <p:attrNameLst>
                                          <p:attrName>ppt_h</p:attrName>
                                        </p:attrNameLst>
                                      </p:cBhvr>
                                      <p:tavLst>
                                        <p:tav tm="0">
                                          <p:val>
                                            <p:strVal val="#ppt_h"/>
                                          </p:val>
                                        </p:tav>
                                        <p:tav tm="100000">
                                          <p:val>
                                            <p:strVal val="#ppt_h"/>
                                          </p:val>
                                        </p:tav>
                                      </p:tavLst>
                                    </p:anim>
                                    <p:animEffect transition="in" filter="fade">
                                      <p:cBhvr>
                                        <p:cTn id="13" dur="1000"/>
                                        <p:tgtEl>
                                          <p:spTgt spid="11"/>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16" presetClass="entr" presetSubtype="37"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1" fill="hold"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par>
                                <p:cTn id="24" presetID="22" presetClass="entr" presetSubtype="1" fill="hold" nodeType="withEffect">
                                  <p:stCondLst>
                                    <p:cond delay="25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par>
                          <p:cTn id="27" fill="hold">
                            <p:stCondLst>
                              <p:cond delay="2750"/>
                            </p:stCondLst>
                            <p:childTnLst>
                              <p:par>
                                <p:cTn id="28" presetID="21" presetClass="entr" presetSubtype="1"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1000"/>
                                        <p:tgtEl>
                                          <p:spTgt spid="12"/>
                                        </p:tgtEl>
                                      </p:cBhvr>
                                    </p:animEffect>
                                  </p:childTnLst>
                                </p:cTn>
                              </p:par>
                            </p:childTnLst>
                          </p:cTn>
                        </p:par>
                        <p:par>
                          <p:cTn id="31" fill="hold">
                            <p:stCondLst>
                              <p:cond delay="3750"/>
                            </p:stCondLst>
                            <p:childTnLst>
                              <p:par>
                                <p:cTn id="32" presetID="55"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ppt_w</p:attrName>
                                        </p:attrNameLst>
                                      </p:cBhvr>
                                      <p:tavLst>
                                        <p:tav tm="0">
                                          <p:val>
                                            <p:strVal val="#ppt_w*0.70"/>
                                          </p:val>
                                        </p:tav>
                                        <p:tav tm="100000">
                                          <p:val>
                                            <p:strVal val="#ppt_w"/>
                                          </p:val>
                                        </p:tav>
                                      </p:tavLst>
                                    </p:anim>
                                    <p:anim calcmode="lin" valueType="num">
                                      <p:cBhvr>
                                        <p:cTn id="35" dur="1000" fill="hold"/>
                                        <p:tgtEl>
                                          <p:spTgt spid="16"/>
                                        </p:tgtEl>
                                        <p:attrNameLst>
                                          <p:attrName>ppt_h</p:attrName>
                                        </p:attrNameLst>
                                      </p:cBhvr>
                                      <p:tavLst>
                                        <p:tav tm="0">
                                          <p:val>
                                            <p:strVal val="#ppt_h"/>
                                          </p:val>
                                        </p:tav>
                                        <p:tav tm="100000">
                                          <p:val>
                                            <p:strVal val="#ppt_h"/>
                                          </p:val>
                                        </p:tav>
                                      </p:tavLst>
                                    </p:anim>
                                    <p:animEffect transition="in" filter="fade">
                                      <p:cBhvr>
                                        <p:cTn id="36" dur="1000"/>
                                        <p:tgtEl>
                                          <p:spTgt spid="16"/>
                                        </p:tgtEl>
                                      </p:cBhvr>
                                    </p:animEffect>
                                  </p:childTnLst>
                                </p:cTn>
                              </p:par>
                            </p:childTnLst>
                          </p:cTn>
                        </p:par>
                        <p:par>
                          <p:cTn id="37" fill="hold">
                            <p:stCondLst>
                              <p:cond delay="4750"/>
                            </p:stCondLst>
                            <p:childTnLst>
                              <p:par>
                                <p:cTn id="38" presetID="21" presetClass="entr" presetSubtype="1"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heel(1)">
                                      <p:cBhvr>
                                        <p:cTn id="40" dur="1000"/>
                                        <p:tgtEl>
                                          <p:spTgt spid="17"/>
                                        </p:tgtEl>
                                      </p:cBhvr>
                                    </p:animEffect>
                                  </p:childTnLst>
                                </p:cTn>
                              </p:par>
                            </p:childTnLst>
                          </p:cTn>
                        </p:par>
                        <p:par>
                          <p:cTn id="41" fill="hold">
                            <p:stCondLst>
                              <p:cond delay="5750"/>
                            </p:stCondLst>
                            <p:childTnLst>
                              <p:par>
                                <p:cTn id="42" presetID="55"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strVal val="#ppt_w*0.70"/>
                                          </p:val>
                                        </p:tav>
                                        <p:tav tm="100000">
                                          <p:val>
                                            <p:strVal val="#ppt_w"/>
                                          </p:val>
                                        </p:tav>
                                      </p:tavLst>
                                    </p:anim>
                                    <p:anim calcmode="lin" valueType="num">
                                      <p:cBhvr>
                                        <p:cTn id="45" dur="1000" fill="hold"/>
                                        <p:tgtEl>
                                          <p:spTgt spid="18"/>
                                        </p:tgtEl>
                                        <p:attrNameLst>
                                          <p:attrName>ppt_h</p:attrName>
                                        </p:attrNameLst>
                                      </p:cBhvr>
                                      <p:tavLst>
                                        <p:tav tm="0">
                                          <p:val>
                                            <p:strVal val="#ppt_h"/>
                                          </p:val>
                                        </p:tav>
                                        <p:tav tm="100000">
                                          <p:val>
                                            <p:strVal val="#ppt_h"/>
                                          </p:val>
                                        </p:tav>
                                      </p:tavLst>
                                    </p:anim>
                                    <p:animEffect transition="in" filter="fade">
                                      <p:cBhvr>
                                        <p:cTn id="46" dur="1000"/>
                                        <p:tgtEl>
                                          <p:spTgt spid="18"/>
                                        </p:tgtEl>
                                      </p:cBhvr>
                                    </p:animEffect>
                                  </p:childTnLst>
                                </p:cTn>
                              </p:par>
                            </p:childTnLst>
                          </p:cTn>
                        </p:par>
                        <p:par>
                          <p:cTn id="47" fill="hold">
                            <p:stCondLst>
                              <p:cond delay="6750"/>
                            </p:stCondLst>
                            <p:childTnLst>
                              <p:par>
                                <p:cTn id="48" presetID="21" presetClass="entr" presetSubtype="1"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heel(1)">
                                      <p:cBhvr>
                                        <p:cTn id="50" dur="1000"/>
                                        <p:tgtEl>
                                          <p:spTgt spid="19"/>
                                        </p:tgtEl>
                                      </p:cBhvr>
                                    </p:animEffect>
                                  </p:childTnLst>
                                </p:cTn>
                              </p:par>
                            </p:childTnLst>
                          </p:cTn>
                        </p:par>
                        <p:par>
                          <p:cTn id="51" fill="hold">
                            <p:stCondLst>
                              <p:cond delay="7750"/>
                            </p:stCondLst>
                            <p:childTnLst>
                              <p:par>
                                <p:cTn id="52" presetID="55"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1000" fill="hold"/>
                                        <p:tgtEl>
                                          <p:spTgt spid="20"/>
                                        </p:tgtEl>
                                        <p:attrNameLst>
                                          <p:attrName>ppt_w</p:attrName>
                                        </p:attrNameLst>
                                      </p:cBhvr>
                                      <p:tavLst>
                                        <p:tav tm="0">
                                          <p:val>
                                            <p:strVal val="#ppt_w*0.70"/>
                                          </p:val>
                                        </p:tav>
                                        <p:tav tm="100000">
                                          <p:val>
                                            <p:strVal val="#ppt_w"/>
                                          </p:val>
                                        </p:tav>
                                      </p:tavLst>
                                    </p:anim>
                                    <p:anim calcmode="lin" valueType="num">
                                      <p:cBhvr>
                                        <p:cTn id="55" dur="1000" fill="hold"/>
                                        <p:tgtEl>
                                          <p:spTgt spid="20"/>
                                        </p:tgtEl>
                                        <p:attrNameLst>
                                          <p:attrName>ppt_h</p:attrName>
                                        </p:attrNameLst>
                                      </p:cBhvr>
                                      <p:tavLst>
                                        <p:tav tm="0">
                                          <p:val>
                                            <p:strVal val="#ppt_h"/>
                                          </p:val>
                                        </p:tav>
                                        <p:tav tm="100000">
                                          <p:val>
                                            <p:strVal val="#ppt_h"/>
                                          </p:val>
                                        </p:tav>
                                      </p:tavLst>
                                    </p:anim>
                                    <p:animEffect transition="in" filter="fade">
                                      <p:cBhvr>
                                        <p:cTn id="5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叁</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4" descr="C:\Users\Thinkpad\Desktop\e.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0463" t="9674" r="10063" b="8206"/>
          <a:stretch/>
        </p:blipFill>
        <p:spPr bwMode="auto">
          <a:xfrm>
            <a:off x="2796332" y="1131590"/>
            <a:ext cx="1895611" cy="18753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Thinkpad\Desktop\e.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10463" t="9674" r="10063" b="8206"/>
          <a:stretch/>
        </p:blipFill>
        <p:spPr bwMode="auto">
          <a:xfrm>
            <a:off x="4214021" y="814771"/>
            <a:ext cx="2240450" cy="22165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Thinkpad\Desktop\e.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10463" t="9674" r="10063" b="8206"/>
          <a:stretch/>
        </p:blipFill>
        <p:spPr bwMode="auto">
          <a:xfrm>
            <a:off x="3582996" y="2281261"/>
            <a:ext cx="1649251" cy="16316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44949" y="2751264"/>
            <a:ext cx="1246585" cy="646331"/>
          </a:xfrm>
          <a:prstGeom prst="rect">
            <a:avLst/>
          </a:prstGeom>
          <a:noFill/>
          <a:ln>
            <a:noFill/>
          </a:ln>
        </p:spPr>
        <p:txBody>
          <a:bodyPr wrap="square">
            <a:spAutoFit/>
          </a:bodyPr>
          <a:lstStyle>
            <a:defPPr>
              <a:defRPr lang="zh-CN"/>
            </a:defPPr>
            <a:lvl1pPr algn="ctr">
              <a:defRPr b="1">
                <a:solidFill>
                  <a:schemeClr val="bg1"/>
                </a:solidFill>
                <a:latin typeface="楷体" pitchFamily="49" charset="-122"/>
                <a:ea typeface="楷体" pitchFamily="49" charset="-122"/>
              </a:defRPr>
            </a:lvl1pPr>
          </a:lstStyle>
          <a:p>
            <a:r>
              <a:rPr lang="zh-CN" altLang="en-US" dirty="0">
                <a:effectLst>
                  <a:outerShdw blurRad="101600" dist="38100" dir="5400000" algn="t" rotWithShape="0">
                    <a:prstClr val="black"/>
                  </a:outerShdw>
                </a:effectLst>
              </a:rPr>
              <a:t>您的标题写在这里</a:t>
            </a:r>
          </a:p>
        </p:txBody>
      </p:sp>
      <p:sp>
        <p:nvSpPr>
          <p:cNvPr id="10" name="TextBox 9"/>
          <p:cNvSpPr txBox="1"/>
          <p:nvPr/>
        </p:nvSpPr>
        <p:spPr>
          <a:xfrm>
            <a:off x="4732469" y="1599871"/>
            <a:ext cx="1246585" cy="646331"/>
          </a:xfrm>
          <a:prstGeom prst="rect">
            <a:avLst/>
          </a:prstGeom>
          <a:noFill/>
          <a:ln>
            <a:noFill/>
          </a:ln>
        </p:spPr>
        <p:txBody>
          <a:bodyPr wrap="square">
            <a:spAutoFit/>
          </a:bodyPr>
          <a:lstStyle>
            <a:defPPr>
              <a:defRPr lang="zh-CN"/>
            </a:defPPr>
            <a:lvl1pPr algn="ctr">
              <a:defRPr b="1">
                <a:solidFill>
                  <a:schemeClr val="bg1"/>
                </a:solidFill>
                <a:latin typeface="楷体" pitchFamily="49" charset="-122"/>
                <a:ea typeface="楷体" pitchFamily="49" charset="-122"/>
              </a:defRPr>
            </a:lvl1pPr>
          </a:lstStyle>
          <a:p>
            <a:r>
              <a:rPr lang="zh-CN" altLang="en-US" dirty="0"/>
              <a:t>您的标题写在这里</a:t>
            </a:r>
          </a:p>
        </p:txBody>
      </p:sp>
      <p:sp>
        <p:nvSpPr>
          <p:cNvPr id="11" name="TextBox 10"/>
          <p:cNvSpPr txBox="1"/>
          <p:nvPr/>
        </p:nvSpPr>
        <p:spPr>
          <a:xfrm>
            <a:off x="3053456" y="1724595"/>
            <a:ext cx="1246585" cy="646331"/>
          </a:xfrm>
          <a:prstGeom prst="rect">
            <a:avLst/>
          </a:prstGeom>
          <a:noFill/>
          <a:ln>
            <a:noFill/>
          </a:ln>
        </p:spPr>
        <p:txBody>
          <a:bodyPr wrap="square">
            <a:spAutoFit/>
          </a:bodyPr>
          <a:lstStyle>
            <a:defPPr>
              <a:defRPr lang="zh-CN"/>
            </a:defPPr>
            <a:lvl1pPr algn="ctr">
              <a:defRPr b="1">
                <a:solidFill>
                  <a:schemeClr val="bg1"/>
                </a:solidFill>
                <a:latin typeface="楷体" pitchFamily="49" charset="-122"/>
                <a:ea typeface="楷体" pitchFamily="49" charset="-122"/>
              </a:defRPr>
            </a:lvl1pPr>
          </a:lstStyle>
          <a:p>
            <a:r>
              <a:rPr lang="zh-CN" altLang="en-US" dirty="0"/>
              <a:t>您的标题写在这里</a:t>
            </a:r>
          </a:p>
        </p:txBody>
      </p:sp>
      <p:sp>
        <p:nvSpPr>
          <p:cNvPr id="12" name="右弧形箭头 11"/>
          <p:cNvSpPr/>
          <p:nvPr/>
        </p:nvSpPr>
        <p:spPr>
          <a:xfrm rot="9229339">
            <a:off x="3147048" y="2939464"/>
            <a:ext cx="316438" cy="615282"/>
          </a:xfrm>
          <a:prstGeom prst="curvedLeftArrow">
            <a:avLst/>
          </a:prstGeom>
          <a:solidFill>
            <a:schemeClr val="tx1">
              <a:lumMod val="50000"/>
              <a:lumOff val="50000"/>
            </a:schemeClr>
          </a:solidFill>
          <a:ln w="19050">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zh-CN" altLang="en-US" kern="0">
              <a:solidFill>
                <a:schemeClr val="bg2">
                  <a:lumMod val="10000"/>
                </a:schemeClr>
              </a:solidFill>
              <a:latin typeface="Calibri"/>
              <a:ea typeface="微软雅黑"/>
            </a:endParaRPr>
          </a:p>
        </p:txBody>
      </p:sp>
      <p:sp>
        <p:nvSpPr>
          <p:cNvPr id="16" name="TextBox 15"/>
          <p:cNvSpPr txBox="1"/>
          <p:nvPr/>
        </p:nvSpPr>
        <p:spPr>
          <a:xfrm>
            <a:off x="2005097" y="3222163"/>
            <a:ext cx="1048359" cy="350865"/>
          </a:xfrm>
          <a:prstGeom prst="rect">
            <a:avLst/>
          </a:prstGeom>
          <a:noFill/>
          <a:ln>
            <a:noFill/>
          </a:ln>
        </p:spPr>
        <p:txBody>
          <a:bodyPr wrap="square">
            <a:spAutoFit/>
          </a:bodyPr>
          <a:lstStyle>
            <a:defPPr>
              <a:defRPr lang="zh-CN"/>
            </a:defPPr>
            <a:lvl1pPr>
              <a:lnSpc>
                <a:spcPct val="120000"/>
              </a:lnSpc>
              <a:defRPr sz="1400" spc="-150">
                <a:solidFill>
                  <a:schemeClr val="tx1">
                    <a:lumMod val="95000"/>
                    <a:lumOff val="5000"/>
                  </a:schemeClr>
                </a:solidFill>
                <a:latin typeface="方正宋黑简体" pitchFamily="2" charset="-122"/>
                <a:ea typeface="方正宋黑简体" pitchFamily="2" charset="-122"/>
              </a:defRPr>
            </a:lvl1pPr>
          </a:lstStyle>
          <a:p>
            <a:r>
              <a:rPr lang="zh-CN" altLang="en-US" dirty="0"/>
              <a:t>补充性文字</a:t>
            </a:r>
          </a:p>
        </p:txBody>
      </p:sp>
      <p:sp>
        <p:nvSpPr>
          <p:cNvPr id="17" name="TextBox 16"/>
          <p:cNvSpPr txBox="1"/>
          <p:nvPr/>
        </p:nvSpPr>
        <p:spPr>
          <a:xfrm>
            <a:off x="1342062" y="1274742"/>
            <a:ext cx="1541625" cy="584775"/>
          </a:xfrm>
          <a:prstGeom prst="rect">
            <a:avLst/>
          </a:prstGeom>
          <a:noFill/>
          <a:ln>
            <a:noFill/>
          </a:ln>
        </p:spPr>
        <p:txBody>
          <a:bodyPr wrap="square">
            <a:spAutoFit/>
          </a:bodyPr>
          <a:lstStyle>
            <a:defPPr>
              <a:defRPr lang="zh-CN"/>
            </a:defPPr>
            <a:lvl1pPr algn="ctr">
              <a:defRPr b="1">
                <a:solidFill>
                  <a:schemeClr val="bg1"/>
                </a:solidFill>
                <a:latin typeface="楷体" pitchFamily="49" charset="-122"/>
                <a:ea typeface="楷体" pitchFamily="49" charset="-122"/>
              </a:defRPr>
            </a:lvl1pPr>
          </a:lstStyle>
          <a:p>
            <a:r>
              <a:rPr lang="zh-CN" altLang="en-US" sz="1600" b="0" dirty="0">
                <a:solidFill>
                  <a:schemeClr val="tx1"/>
                </a:solidFill>
              </a:rPr>
              <a:t>添加</a:t>
            </a:r>
            <a:r>
              <a:rPr lang="zh-CN" altLang="en-US" sz="1600" b="0" dirty="0" smtClean="0">
                <a:solidFill>
                  <a:schemeClr val="tx1"/>
                </a:solidFill>
              </a:rPr>
              <a:t>文本内容</a:t>
            </a:r>
            <a:r>
              <a:rPr lang="zh-CN" altLang="en-US" sz="1600" b="0" dirty="0">
                <a:solidFill>
                  <a:schemeClr val="tx1"/>
                </a:solidFill>
              </a:rPr>
              <a:t>添加</a:t>
            </a:r>
            <a:r>
              <a:rPr lang="zh-CN" altLang="en-US" sz="1600" b="0" dirty="0" smtClean="0">
                <a:solidFill>
                  <a:schemeClr val="tx1"/>
                </a:solidFill>
              </a:rPr>
              <a:t>文本内容</a:t>
            </a:r>
            <a:endParaRPr lang="zh-CN" altLang="en-US" sz="1600" b="0" dirty="0">
              <a:solidFill>
                <a:schemeClr val="tx1"/>
              </a:solidFill>
            </a:endParaRPr>
          </a:p>
        </p:txBody>
      </p:sp>
      <p:cxnSp>
        <p:nvCxnSpPr>
          <p:cNvPr id="18" name="直接箭头连接符 17"/>
          <p:cNvCxnSpPr/>
          <p:nvPr/>
        </p:nvCxnSpPr>
        <p:spPr>
          <a:xfrm flipH="1">
            <a:off x="1371375" y="1995044"/>
            <a:ext cx="1512167" cy="0"/>
          </a:xfrm>
          <a:prstGeom prst="straightConnector1">
            <a:avLst/>
          </a:prstGeom>
          <a:noFill/>
          <a:ln w="9525" cap="flat" cmpd="sng" algn="ctr">
            <a:solidFill>
              <a:schemeClr val="tx1"/>
            </a:solidFill>
            <a:prstDash val="solid"/>
            <a:tailEnd type="arrow"/>
          </a:ln>
          <a:effectLst/>
        </p:spPr>
      </p:cxnSp>
      <p:cxnSp>
        <p:nvCxnSpPr>
          <p:cNvPr id="19" name="直接箭头连接符 18"/>
          <p:cNvCxnSpPr/>
          <p:nvPr/>
        </p:nvCxnSpPr>
        <p:spPr>
          <a:xfrm>
            <a:off x="6390418" y="1910904"/>
            <a:ext cx="1627094" cy="0"/>
          </a:xfrm>
          <a:prstGeom prst="straightConnector1">
            <a:avLst/>
          </a:prstGeom>
          <a:noFill/>
          <a:ln w="9525" cap="flat" cmpd="sng" algn="ctr">
            <a:solidFill>
              <a:schemeClr val="tx1"/>
            </a:solidFill>
            <a:prstDash val="solid"/>
            <a:tailEnd type="arrow"/>
          </a:ln>
          <a:effectLst/>
        </p:spPr>
      </p:cxnSp>
      <p:sp>
        <p:nvSpPr>
          <p:cNvPr id="20" name="TextBox 19"/>
          <p:cNvSpPr txBox="1"/>
          <p:nvPr/>
        </p:nvSpPr>
        <p:spPr>
          <a:xfrm>
            <a:off x="6289434" y="1191976"/>
            <a:ext cx="1541625" cy="584775"/>
          </a:xfrm>
          <a:prstGeom prst="rect">
            <a:avLst/>
          </a:prstGeom>
          <a:noFill/>
          <a:ln>
            <a:noFill/>
          </a:ln>
        </p:spPr>
        <p:txBody>
          <a:bodyPr wrap="square">
            <a:spAutoFit/>
          </a:bodyPr>
          <a:lstStyle>
            <a:defPPr>
              <a:defRPr lang="zh-CN"/>
            </a:defPPr>
            <a:lvl1pPr algn="ctr">
              <a:defRPr sz="1200" b="0">
                <a:latin typeface="楷体" pitchFamily="49" charset="-122"/>
                <a:ea typeface="楷体" pitchFamily="49" charset="-122"/>
              </a:defRPr>
            </a:lvl1pPr>
          </a:lstStyle>
          <a:p>
            <a:r>
              <a:rPr lang="zh-CN" altLang="en-US" sz="1600" dirty="0"/>
              <a:t>添加文本内容添加文本内容</a:t>
            </a:r>
          </a:p>
        </p:txBody>
      </p:sp>
      <p:cxnSp>
        <p:nvCxnSpPr>
          <p:cNvPr id="21" name="直接箭头连接符 20"/>
          <p:cNvCxnSpPr/>
          <p:nvPr/>
        </p:nvCxnSpPr>
        <p:spPr>
          <a:xfrm>
            <a:off x="4395710" y="3824862"/>
            <a:ext cx="0" cy="646331"/>
          </a:xfrm>
          <a:prstGeom prst="straightConnector1">
            <a:avLst/>
          </a:prstGeom>
          <a:noFill/>
          <a:ln w="9525" cap="flat" cmpd="sng" algn="ctr">
            <a:solidFill>
              <a:schemeClr val="tx1"/>
            </a:solidFill>
            <a:prstDash val="solid"/>
            <a:tailEnd type="arrow"/>
          </a:ln>
          <a:effectLst/>
        </p:spPr>
      </p:cxnSp>
      <p:sp>
        <p:nvSpPr>
          <p:cNvPr id="22" name="TextBox 21"/>
          <p:cNvSpPr txBox="1"/>
          <p:nvPr/>
        </p:nvSpPr>
        <p:spPr>
          <a:xfrm>
            <a:off x="4474663" y="3824861"/>
            <a:ext cx="1504391" cy="584775"/>
          </a:xfrm>
          <a:prstGeom prst="rect">
            <a:avLst/>
          </a:prstGeom>
          <a:noFill/>
          <a:ln>
            <a:noFill/>
          </a:ln>
        </p:spPr>
        <p:txBody>
          <a:bodyPr wrap="square">
            <a:spAutoFit/>
          </a:bodyPr>
          <a:lstStyle>
            <a:defPPr>
              <a:defRPr lang="zh-CN"/>
            </a:defPPr>
            <a:lvl1pPr algn="ctr">
              <a:defRPr sz="1200" b="0">
                <a:latin typeface="楷体" pitchFamily="49" charset="-122"/>
                <a:ea typeface="楷体" pitchFamily="49" charset="-122"/>
              </a:defRPr>
            </a:lvl1pPr>
          </a:lstStyle>
          <a:p>
            <a:r>
              <a:rPr lang="zh-CN" altLang="en-US" sz="1600" dirty="0"/>
              <a:t>添加文本内容添加文本内容</a:t>
            </a:r>
          </a:p>
        </p:txBody>
      </p:sp>
      <p:pic>
        <p:nvPicPr>
          <p:cNvPr id="2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568843" y="2867377"/>
            <a:ext cx="1777383" cy="2499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08675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style.rotation</p:attrName>
                                        </p:attrNameLst>
                                      </p:cBhvr>
                                      <p:tavLst>
                                        <p:tav tm="0">
                                          <p:val>
                                            <p:fltVal val="360"/>
                                          </p:val>
                                        </p:tav>
                                        <p:tav tm="100000">
                                          <p:val>
                                            <p:fltVal val="0"/>
                                          </p:val>
                                        </p:tav>
                                      </p:tavLst>
                                    </p:anim>
                                    <p:animEffect transition="in" filter="fade">
                                      <p:cBhvr>
                                        <p:cTn id="20" dur="500"/>
                                        <p:tgtEl>
                                          <p:spTgt spid="9"/>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 calcmode="lin" valueType="num">
                                      <p:cBhvr>
                                        <p:cTn id="25" dur="500" fill="hold"/>
                                        <p:tgtEl>
                                          <p:spTgt spid="10"/>
                                        </p:tgtEl>
                                        <p:attrNameLst>
                                          <p:attrName>style.rotation</p:attrName>
                                        </p:attrNameLst>
                                      </p:cBhvr>
                                      <p:tavLst>
                                        <p:tav tm="0">
                                          <p:val>
                                            <p:fltVal val="360"/>
                                          </p:val>
                                        </p:tav>
                                        <p:tav tm="100000">
                                          <p:val>
                                            <p:fltVal val="0"/>
                                          </p:val>
                                        </p:tav>
                                      </p:tavLst>
                                    </p:anim>
                                    <p:animEffect transition="in" filter="fade">
                                      <p:cBhvr>
                                        <p:cTn id="26" dur="500"/>
                                        <p:tgtEl>
                                          <p:spTgt spid="10"/>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1500"/>
                            </p:stCondLst>
                            <p:childTnLst>
                              <p:par>
                                <p:cTn id="34" presetID="22" presetClass="entr" presetSubtype="4"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par>
                          <p:cTn id="37" fill="hold">
                            <p:stCondLst>
                              <p:cond delay="2000"/>
                            </p:stCondLst>
                            <p:childTnLst>
                              <p:par>
                                <p:cTn id="38" presetID="16" presetClass="entr" presetSubtype="37"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outVertical)">
                                      <p:cBhvr>
                                        <p:cTn id="40" dur="500"/>
                                        <p:tgtEl>
                                          <p:spTgt spid="16"/>
                                        </p:tgtEl>
                                      </p:cBhvr>
                                    </p:animEffect>
                                  </p:childTnLst>
                                </p:cTn>
                              </p:par>
                              <p:par>
                                <p:cTn id="41" presetID="22" presetClass="entr" presetSubtype="2"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right)">
                                      <p:cBhvr>
                                        <p:cTn id="43" dur="500"/>
                                        <p:tgtEl>
                                          <p:spTgt spid="18"/>
                                        </p:tgtEl>
                                      </p:cBhvr>
                                    </p:animEffect>
                                  </p:childTnLst>
                                </p:cTn>
                              </p:par>
                            </p:childTnLst>
                          </p:cTn>
                        </p:par>
                        <p:par>
                          <p:cTn id="44" fill="hold">
                            <p:stCondLst>
                              <p:cond delay="2500"/>
                            </p:stCondLst>
                            <p:childTnLst>
                              <p:par>
                                <p:cTn id="45" presetID="22" presetClass="entr" presetSubtype="2"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right)">
                                      <p:cBhvr>
                                        <p:cTn id="47" dur="500"/>
                                        <p:tgtEl>
                                          <p:spTgt spid="17"/>
                                        </p:tgtEl>
                                      </p:cBhvr>
                                    </p:animEffect>
                                  </p:childTnLst>
                                </p:cTn>
                              </p:par>
                            </p:childTnLst>
                          </p:cTn>
                        </p:par>
                        <p:par>
                          <p:cTn id="48" fill="hold">
                            <p:stCondLst>
                              <p:cond delay="3000"/>
                            </p:stCondLst>
                            <p:childTnLst>
                              <p:par>
                                <p:cTn id="49" presetID="22" presetClass="entr" presetSubtype="8"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right)">
                                      <p:cBhvr>
                                        <p:cTn id="54" dur="500"/>
                                        <p:tgtEl>
                                          <p:spTgt spid="20"/>
                                        </p:tgtEl>
                                      </p:cBhvr>
                                    </p:animEffect>
                                  </p:childTnLst>
                                </p:cTn>
                              </p:par>
                              <p:par>
                                <p:cTn id="55" presetID="22" presetClass="entr" presetSubtype="1"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up)">
                                      <p:cBhvr>
                                        <p:cTn id="57" dur="500"/>
                                        <p:tgtEl>
                                          <p:spTgt spid="21"/>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right)">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6" grpId="0"/>
      <p:bldP spid="17" grpId="0"/>
      <p:bldP spid="20"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叁</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2" descr="C:\Users\Thinkpad\Desktop\PNG\1_0001_图层-1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5525" y="3496807"/>
            <a:ext cx="2592288" cy="1307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Thinkpad\Desktop\PNG\1_0000_图层-17-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5165" y="3496807"/>
            <a:ext cx="2592288" cy="1307191"/>
          </a:xfrm>
          <a:prstGeom prst="rect">
            <a:avLst/>
          </a:prstGeom>
          <a:noFill/>
          <a:extLst>
            <a:ext uri="{909E8E84-426E-40DD-AFC4-6F175D3DCCD1}">
              <a14:hiddenFill xmlns:a14="http://schemas.microsoft.com/office/drawing/2010/main">
                <a:solidFill>
                  <a:srgbClr val="FFFFFF"/>
                </a:solidFill>
              </a14:hiddenFill>
            </a:ext>
          </a:extLst>
        </p:spPr>
      </p:pic>
      <p:sp>
        <p:nvSpPr>
          <p:cNvPr id="8" name="任意多边形 14"/>
          <p:cNvSpPr>
            <a:spLocks/>
          </p:cNvSpPr>
          <p:nvPr/>
        </p:nvSpPr>
        <p:spPr bwMode="auto">
          <a:xfrm>
            <a:off x="3431656" y="1735883"/>
            <a:ext cx="374650" cy="2074862"/>
          </a:xfrm>
          <a:custGeom>
            <a:avLst/>
            <a:gdLst>
              <a:gd name="T0" fmla="*/ 374574 w 374574"/>
              <a:gd name="T1" fmla="*/ 2291509 h 2291509"/>
              <a:gd name="T2" fmla="*/ 374574 w 374574"/>
              <a:gd name="T3" fmla="*/ 0 h 2291509"/>
              <a:gd name="T4" fmla="*/ 0 w 374574"/>
              <a:gd name="T5" fmla="*/ 0 h 2291509"/>
            </a:gdLst>
            <a:ahLst/>
            <a:cxnLst>
              <a:cxn ang="0">
                <a:pos x="T0" y="T1"/>
              </a:cxn>
              <a:cxn ang="0">
                <a:pos x="T2" y="T3"/>
              </a:cxn>
              <a:cxn ang="0">
                <a:pos x="T4" y="T5"/>
              </a:cxn>
            </a:cxnLst>
            <a:rect l="0" t="0" r="r" b="b"/>
            <a:pathLst>
              <a:path w="374574" h="2291509">
                <a:moveTo>
                  <a:pt x="374574" y="2291509"/>
                </a:moveTo>
                <a:lnTo>
                  <a:pt x="374574" y="0"/>
                </a:lnTo>
                <a:lnTo>
                  <a:pt x="0" y="0"/>
                </a:lnTo>
              </a:path>
            </a:pathLst>
          </a:custGeom>
          <a:noFill/>
          <a:ln w="6350" cap="flat" cmpd="sng">
            <a:solidFill>
              <a:schemeClr val="tx1"/>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prstClr val="black"/>
              </a:solidFill>
            </a:endParaRPr>
          </a:p>
        </p:txBody>
      </p:sp>
      <p:sp>
        <p:nvSpPr>
          <p:cNvPr id="9" name="任意多边形 15"/>
          <p:cNvSpPr>
            <a:spLocks/>
          </p:cNvSpPr>
          <p:nvPr/>
        </p:nvSpPr>
        <p:spPr bwMode="auto">
          <a:xfrm flipH="1">
            <a:off x="4466340" y="1735883"/>
            <a:ext cx="428625" cy="2265362"/>
          </a:xfrm>
          <a:custGeom>
            <a:avLst/>
            <a:gdLst>
              <a:gd name="T0" fmla="*/ 374574 w 374574"/>
              <a:gd name="T1" fmla="*/ 2291509 h 2291509"/>
              <a:gd name="T2" fmla="*/ 374574 w 374574"/>
              <a:gd name="T3" fmla="*/ 0 h 2291509"/>
              <a:gd name="T4" fmla="*/ 0 w 374574"/>
              <a:gd name="T5" fmla="*/ 0 h 2291509"/>
            </a:gdLst>
            <a:ahLst/>
            <a:cxnLst>
              <a:cxn ang="0">
                <a:pos x="T0" y="T1"/>
              </a:cxn>
              <a:cxn ang="0">
                <a:pos x="T2" y="T3"/>
              </a:cxn>
              <a:cxn ang="0">
                <a:pos x="T4" y="T5"/>
              </a:cxn>
            </a:cxnLst>
            <a:rect l="0" t="0" r="r" b="b"/>
            <a:pathLst>
              <a:path w="374574" h="2291509">
                <a:moveTo>
                  <a:pt x="374574" y="2291509"/>
                </a:moveTo>
                <a:lnTo>
                  <a:pt x="374574" y="0"/>
                </a:lnTo>
                <a:lnTo>
                  <a:pt x="0" y="0"/>
                </a:lnTo>
              </a:path>
            </a:pathLst>
          </a:custGeom>
          <a:noFill/>
          <a:ln w="6350" cap="flat" cmpd="sng">
            <a:solidFill>
              <a:schemeClr val="tx1"/>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prstClr val="black"/>
              </a:solidFill>
            </a:endParaRPr>
          </a:p>
        </p:txBody>
      </p:sp>
      <p:sp>
        <p:nvSpPr>
          <p:cNvPr id="10" name="TextBox 11"/>
          <p:cNvSpPr txBox="1">
            <a:spLocks noChangeArrowheads="1"/>
          </p:cNvSpPr>
          <p:nvPr/>
        </p:nvSpPr>
        <p:spPr bwMode="auto">
          <a:xfrm flipH="1">
            <a:off x="899592" y="1793033"/>
            <a:ext cx="218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dirty="0">
                <a:solidFill>
                  <a:prstClr val="black"/>
                </a:solidFill>
                <a:latin typeface="楷体" pitchFamily="49" charset="-122"/>
                <a:ea typeface="楷体" pitchFamily="49" charset="-122"/>
              </a:rPr>
              <a:t>点击</a:t>
            </a:r>
            <a:r>
              <a:rPr lang="zh-CN" altLang="en-US" dirty="0" smtClean="0">
                <a:solidFill>
                  <a:prstClr val="black"/>
                </a:solidFill>
                <a:latin typeface="楷体" pitchFamily="49" charset="-122"/>
                <a:ea typeface="楷体" pitchFamily="49" charset="-122"/>
              </a:rPr>
              <a:t>添加</a:t>
            </a:r>
            <a:r>
              <a:rPr lang="zh-CN" altLang="en-US" dirty="0">
                <a:solidFill>
                  <a:prstClr val="black"/>
                </a:solidFill>
                <a:latin typeface="楷体" pitchFamily="49" charset="-122"/>
                <a:ea typeface="楷体" pitchFamily="49" charset="-122"/>
              </a:rPr>
              <a:t>文字模板</a:t>
            </a:r>
            <a:r>
              <a:rPr lang="zh-CN" altLang="en-US" dirty="0" smtClean="0">
                <a:solidFill>
                  <a:prstClr val="black"/>
                </a:solidFill>
                <a:latin typeface="楷体" pitchFamily="49" charset="-122"/>
                <a:ea typeface="楷体" pitchFamily="49" charset="-122"/>
              </a:rPr>
              <a:t>    </a:t>
            </a:r>
            <a:endParaRPr lang="en-US" dirty="0">
              <a:solidFill>
                <a:prstClr val="black"/>
              </a:solidFill>
              <a:latin typeface="楷体" pitchFamily="49" charset="-122"/>
              <a:ea typeface="楷体" pitchFamily="49" charset="-122"/>
            </a:endParaRPr>
          </a:p>
          <a:p>
            <a:r>
              <a:rPr lang="zh-CN" altLang="en-US" dirty="0">
                <a:solidFill>
                  <a:prstClr val="black"/>
                </a:solidFill>
                <a:latin typeface="楷体" pitchFamily="49" charset="-122"/>
                <a:ea typeface="楷体" pitchFamily="49" charset="-122"/>
              </a:rPr>
              <a:t>点击</a:t>
            </a:r>
            <a:r>
              <a:rPr lang="zh-CN" altLang="en-US" dirty="0" smtClean="0">
                <a:solidFill>
                  <a:prstClr val="black"/>
                </a:solidFill>
                <a:latin typeface="楷体" pitchFamily="49" charset="-122"/>
                <a:ea typeface="楷体" pitchFamily="49" charset="-122"/>
              </a:rPr>
              <a:t>添加</a:t>
            </a:r>
            <a:r>
              <a:rPr lang="zh-CN" altLang="en-US" dirty="0">
                <a:solidFill>
                  <a:prstClr val="black"/>
                </a:solidFill>
                <a:latin typeface="楷体" pitchFamily="49" charset="-122"/>
                <a:ea typeface="楷体" pitchFamily="49" charset="-122"/>
              </a:rPr>
              <a:t>文字模板 </a:t>
            </a:r>
            <a:endParaRPr lang="en-US" dirty="0">
              <a:solidFill>
                <a:prstClr val="black"/>
              </a:solidFill>
              <a:latin typeface="楷体" pitchFamily="49" charset="-122"/>
              <a:ea typeface="楷体" pitchFamily="49" charset="-122"/>
            </a:endParaRPr>
          </a:p>
        </p:txBody>
      </p:sp>
      <p:sp>
        <p:nvSpPr>
          <p:cNvPr id="11" name="矩形 19"/>
          <p:cNvSpPr>
            <a:spLocks noChangeArrowheads="1"/>
          </p:cNvSpPr>
          <p:nvPr/>
        </p:nvSpPr>
        <p:spPr bwMode="auto">
          <a:xfrm>
            <a:off x="945631" y="1731118"/>
            <a:ext cx="2138362" cy="46038"/>
          </a:xfrm>
          <a:prstGeom prst="rect">
            <a:avLst/>
          </a:prstGeom>
          <a:solidFill>
            <a:schemeClr val="tx1">
              <a:lumMod val="50000"/>
              <a:lumOff val="50000"/>
            </a:schemeClr>
          </a:solidFill>
          <a:ln>
            <a:noFill/>
          </a:ln>
          <a:extLst/>
        </p:spPr>
        <p:txBody>
          <a:bodyPr anchor="ctr"/>
          <a:lstStyle/>
          <a:p>
            <a:pPr algn="ctr"/>
            <a:endParaRPr lang="zh-CN" altLang="en-US">
              <a:solidFill>
                <a:srgbClr val="FFFFFF"/>
              </a:solidFill>
            </a:endParaRPr>
          </a:p>
        </p:txBody>
      </p:sp>
      <p:sp>
        <p:nvSpPr>
          <p:cNvPr id="12" name="TextBox 11"/>
          <p:cNvSpPr txBox="1">
            <a:spLocks noChangeArrowheads="1"/>
          </p:cNvSpPr>
          <p:nvPr/>
        </p:nvSpPr>
        <p:spPr bwMode="auto">
          <a:xfrm flipH="1">
            <a:off x="945635" y="1344833"/>
            <a:ext cx="1457325" cy="42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0000"/>
              </a:lnSpc>
              <a:defRPr sz="1400" spc="-150">
                <a:solidFill>
                  <a:schemeClr val="tx1">
                    <a:lumMod val="95000"/>
                    <a:lumOff val="5000"/>
                  </a:schemeClr>
                </a:solidFill>
                <a:latin typeface="方正宋黑简体" pitchFamily="2" charset="-122"/>
                <a:ea typeface="方正宋黑简体" pitchFamily="2" charset="-122"/>
              </a:defRPr>
            </a:lvl1pPr>
          </a:lstStyle>
          <a:p>
            <a:r>
              <a:rPr lang="zh-CN" altLang="en-US" sz="1800" dirty="0">
                <a:solidFill>
                  <a:prstClr val="black">
                    <a:lumMod val="95000"/>
                    <a:lumOff val="5000"/>
                  </a:prstClr>
                </a:solidFill>
              </a:rPr>
              <a:t>点击添加文本    </a:t>
            </a:r>
            <a:endParaRPr lang="en-US" sz="1800" dirty="0">
              <a:solidFill>
                <a:prstClr val="black">
                  <a:lumMod val="95000"/>
                  <a:lumOff val="5000"/>
                </a:prstClr>
              </a:solidFill>
            </a:endParaRPr>
          </a:p>
        </p:txBody>
      </p:sp>
      <p:sp>
        <p:nvSpPr>
          <p:cNvPr id="16" name="TextBox 11"/>
          <p:cNvSpPr txBox="1">
            <a:spLocks noChangeArrowheads="1"/>
          </p:cNvSpPr>
          <p:nvPr/>
        </p:nvSpPr>
        <p:spPr bwMode="auto">
          <a:xfrm flipH="1">
            <a:off x="5255644" y="1793033"/>
            <a:ext cx="218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dirty="0">
                <a:solidFill>
                  <a:prstClr val="black"/>
                </a:solidFill>
                <a:latin typeface="楷体" pitchFamily="49" charset="-122"/>
                <a:ea typeface="楷体" pitchFamily="49" charset="-122"/>
              </a:rPr>
              <a:t>点击</a:t>
            </a:r>
            <a:r>
              <a:rPr lang="zh-CN" altLang="en-US" dirty="0" smtClean="0">
                <a:solidFill>
                  <a:prstClr val="black"/>
                </a:solidFill>
                <a:latin typeface="楷体" pitchFamily="49" charset="-122"/>
                <a:ea typeface="楷体" pitchFamily="49" charset="-122"/>
              </a:rPr>
              <a:t>添加文字模板    </a:t>
            </a:r>
            <a:endParaRPr lang="en-US" dirty="0">
              <a:solidFill>
                <a:prstClr val="black"/>
              </a:solidFill>
              <a:latin typeface="楷体" pitchFamily="49" charset="-122"/>
              <a:ea typeface="楷体" pitchFamily="49" charset="-122"/>
            </a:endParaRPr>
          </a:p>
          <a:p>
            <a:r>
              <a:rPr lang="zh-CN" altLang="en-US" dirty="0">
                <a:solidFill>
                  <a:prstClr val="black"/>
                </a:solidFill>
                <a:latin typeface="楷体" pitchFamily="49" charset="-122"/>
                <a:ea typeface="楷体" pitchFamily="49" charset="-122"/>
              </a:rPr>
              <a:t>点击</a:t>
            </a:r>
            <a:r>
              <a:rPr lang="zh-CN" altLang="en-US" dirty="0" smtClean="0">
                <a:solidFill>
                  <a:prstClr val="black"/>
                </a:solidFill>
                <a:latin typeface="楷体" pitchFamily="49" charset="-122"/>
                <a:ea typeface="楷体" pitchFamily="49" charset="-122"/>
              </a:rPr>
              <a:t>添加</a:t>
            </a:r>
            <a:r>
              <a:rPr lang="zh-CN" altLang="en-US" dirty="0">
                <a:solidFill>
                  <a:prstClr val="black"/>
                </a:solidFill>
                <a:latin typeface="楷体" pitchFamily="49" charset="-122"/>
                <a:ea typeface="楷体" pitchFamily="49" charset="-122"/>
              </a:rPr>
              <a:t>文字模板 </a:t>
            </a:r>
            <a:endParaRPr lang="en-US" dirty="0">
              <a:solidFill>
                <a:prstClr val="black"/>
              </a:solidFill>
              <a:latin typeface="楷体" pitchFamily="49" charset="-122"/>
              <a:ea typeface="楷体" pitchFamily="49" charset="-122"/>
            </a:endParaRPr>
          </a:p>
        </p:txBody>
      </p:sp>
      <p:sp>
        <p:nvSpPr>
          <p:cNvPr id="17" name="矩形 24"/>
          <p:cNvSpPr>
            <a:spLocks noChangeArrowheads="1"/>
          </p:cNvSpPr>
          <p:nvPr/>
        </p:nvSpPr>
        <p:spPr bwMode="auto">
          <a:xfrm>
            <a:off x="5301686" y="1731118"/>
            <a:ext cx="2138363" cy="46038"/>
          </a:xfrm>
          <a:prstGeom prst="rect">
            <a:avLst/>
          </a:prstGeom>
          <a:solidFill>
            <a:schemeClr val="tx1">
              <a:lumMod val="50000"/>
              <a:lumOff val="50000"/>
            </a:schemeClr>
          </a:solidFill>
          <a:ln>
            <a:noFill/>
          </a:ln>
          <a:extLst/>
        </p:spPr>
        <p:txBody>
          <a:bodyPr anchor="ctr"/>
          <a:lstStyle/>
          <a:p>
            <a:pPr algn="ctr"/>
            <a:endParaRPr lang="zh-CN" altLang="en-US">
              <a:solidFill>
                <a:srgbClr val="FFFFFF"/>
              </a:solidFill>
            </a:endParaRPr>
          </a:p>
        </p:txBody>
      </p:sp>
      <p:sp>
        <p:nvSpPr>
          <p:cNvPr id="18" name="TextBox 11"/>
          <p:cNvSpPr txBox="1">
            <a:spLocks noChangeArrowheads="1"/>
          </p:cNvSpPr>
          <p:nvPr/>
        </p:nvSpPr>
        <p:spPr bwMode="auto">
          <a:xfrm flipH="1">
            <a:off x="5301686" y="1344832"/>
            <a:ext cx="145732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0000"/>
              </a:lnSpc>
              <a:defRPr spc="-150">
                <a:solidFill>
                  <a:schemeClr val="tx1">
                    <a:lumMod val="95000"/>
                    <a:lumOff val="5000"/>
                  </a:schemeClr>
                </a:solidFill>
                <a:latin typeface="方正宋黑简体" pitchFamily="2" charset="-122"/>
                <a:ea typeface="方正宋黑简体" pitchFamily="2" charset="-122"/>
              </a:defRPr>
            </a:lvl1pPr>
          </a:lstStyle>
          <a:p>
            <a:r>
              <a:rPr lang="zh-CN" altLang="en-US" dirty="0">
                <a:solidFill>
                  <a:prstClr val="black">
                    <a:lumMod val="95000"/>
                    <a:lumOff val="5000"/>
                  </a:prstClr>
                </a:solidFill>
              </a:rPr>
              <a:t>点击添加文本    </a:t>
            </a:r>
            <a:endParaRPr lang="en-US" dirty="0">
              <a:solidFill>
                <a:prstClr val="black">
                  <a:lumMod val="95000"/>
                  <a:lumOff val="5000"/>
                </a:prstClr>
              </a:solidFill>
            </a:endParaRPr>
          </a:p>
        </p:txBody>
      </p:sp>
      <p:pic>
        <p:nvPicPr>
          <p:cNvPr id="19"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285603" y="3075806"/>
            <a:ext cx="2309617" cy="2465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5747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childTnLst>
                          </p:cTn>
                        </p:par>
                        <p:par>
                          <p:cTn id="17" fill="hold">
                            <p:stCondLst>
                              <p:cond delay="750"/>
                            </p:stCondLst>
                            <p:childTnLst>
                              <p:par>
                                <p:cTn id="18" presetID="26" presetClass="emph" presetSubtype="0" repeatCount="2000" fill="hold" grpId="1" nodeType="afterEffect">
                                  <p:stCondLst>
                                    <p:cond delay="0"/>
                                  </p:stCondLst>
                                  <p:childTnLst>
                                    <p:animEffect transition="out" filter="fade">
                                      <p:cBhvr>
                                        <p:cTn id="19" dur="250" tmFilter="0, 0; .2, .5; .8, .5; 1, 0"/>
                                        <p:tgtEl>
                                          <p:spTgt spid="8"/>
                                        </p:tgtEl>
                                      </p:cBhvr>
                                    </p:animEffect>
                                    <p:animScale>
                                      <p:cBhvr>
                                        <p:cTn id="20" dur="125" autoRev="1" fill="hold"/>
                                        <p:tgtEl>
                                          <p:spTgt spid="8"/>
                                        </p:tgtEl>
                                      </p:cBhvr>
                                      <p:by x="105000" y="105000"/>
                                    </p:animScale>
                                  </p:childTnLst>
                                </p:cTn>
                              </p:par>
                            </p:childTnLst>
                          </p:cTn>
                        </p:par>
                        <p:par>
                          <p:cTn id="21" fill="hold">
                            <p:stCondLst>
                              <p:cond delay="1250"/>
                            </p:stCondLst>
                            <p:childTnLst>
                              <p:par>
                                <p:cTn id="22" presetID="22" presetClass="entr" presetSubtype="2"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250"/>
                                        <p:tgtEl>
                                          <p:spTgt spid="1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250"/>
                                        <p:tgtEl>
                                          <p:spTgt spid="12"/>
                                        </p:tgtEl>
                                      </p:cBhvr>
                                    </p:animEffect>
                                  </p:childTnLst>
                                </p:cTn>
                              </p:par>
                            </p:childTnLst>
                          </p:cTn>
                        </p:par>
                        <p:par>
                          <p:cTn id="29" fill="hold">
                            <p:stCondLst>
                              <p:cond delay="1750"/>
                            </p:stCondLst>
                            <p:childTnLst>
                              <p:par>
                                <p:cTn id="30" presetID="2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250"/>
                                        <p:tgtEl>
                                          <p:spTgt spid="9"/>
                                        </p:tgtEl>
                                      </p:cBhvr>
                                    </p:animEffect>
                                  </p:childTnLst>
                                </p:cTn>
                              </p:par>
                            </p:childTnLst>
                          </p:cTn>
                        </p:par>
                        <p:par>
                          <p:cTn id="33" fill="hold">
                            <p:stCondLst>
                              <p:cond delay="2000"/>
                            </p:stCondLst>
                            <p:childTnLst>
                              <p:par>
                                <p:cTn id="34" presetID="26" presetClass="emph" presetSubtype="0" repeatCount="2000" fill="hold" grpId="1" nodeType="afterEffect">
                                  <p:stCondLst>
                                    <p:cond delay="0"/>
                                  </p:stCondLst>
                                  <p:childTnLst>
                                    <p:animEffect transition="out" filter="fade">
                                      <p:cBhvr>
                                        <p:cTn id="35" dur="250" tmFilter="0, 0; .2, .5; .8, .5; 1, 0"/>
                                        <p:tgtEl>
                                          <p:spTgt spid="9"/>
                                        </p:tgtEl>
                                      </p:cBhvr>
                                    </p:animEffect>
                                    <p:animScale>
                                      <p:cBhvr>
                                        <p:cTn id="36" dur="125" autoRev="1" fill="hold"/>
                                        <p:tgtEl>
                                          <p:spTgt spid="9"/>
                                        </p:tgtEl>
                                      </p:cBhvr>
                                      <p:by x="105000" y="105000"/>
                                    </p:animScale>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250"/>
                                        <p:tgtEl>
                                          <p:spTgt spid="17"/>
                                        </p:tgtEl>
                                      </p:cBhvr>
                                    </p:animEffect>
                                  </p:childTnLst>
                                </p:cTn>
                              </p:par>
                            </p:childTnLst>
                          </p:cTn>
                        </p:par>
                        <p:par>
                          <p:cTn id="41" fill="hold">
                            <p:stCondLst>
                              <p:cond delay="2750"/>
                            </p:stCondLst>
                            <p:childTnLst>
                              <p:par>
                                <p:cTn id="42" presetID="22" presetClass="entr" presetSubtype="2"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right)">
                                      <p:cBhvr>
                                        <p:cTn id="44" dur="250"/>
                                        <p:tgtEl>
                                          <p:spTgt spid="18"/>
                                        </p:tgtEl>
                                      </p:cBhvr>
                                    </p:animEffect>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25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p:bldP spid="11" grpId="0" animBg="1"/>
      <p:bldP spid="12" grpId="0"/>
      <p:bldP spid="16" grpId="0"/>
      <p:bldP spid="17"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59050"/>
            <a:ext cx="9144000" cy="38445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6426" y="2571749"/>
            <a:ext cx="2014511" cy="2571749"/>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90603"/>
            <a:ext cx="3383226" cy="1852897"/>
          </a:xfrm>
          <a:prstGeom prst="rect">
            <a:avLst/>
          </a:prstGeom>
        </p:spPr>
      </p:pic>
      <p:pic>
        <p:nvPicPr>
          <p:cNvPr id="13" name="Picture 2" descr="D:\png\2015007_0000_图层-1-拷贝-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711584"/>
            <a:ext cx="5842624" cy="5758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png\2015009_0000_图层-0-拷贝.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72421" flipH="1">
            <a:off x="2892697" y="-285473"/>
            <a:ext cx="1238070" cy="16072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923928" y="817046"/>
            <a:ext cx="2701381" cy="338450"/>
          </a:xfrm>
          <a:prstGeom prst="rect">
            <a:avLst/>
          </a:prstGeom>
          <a:noFill/>
        </p:spPr>
        <p:txBody>
          <a:bodyPr wrap="none" rtlCol="0">
            <a:spAutoFit/>
          </a:bodyPr>
          <a:lstStyle/>
          <a:p>
            <a:r>
              <a:rPr lang="zh-CN" altLang="en-US" sz="1600" dirty="0" smtClean="0">
                <a:solidFill>
                  <a:prstClr val="white"/>
                </a:solidFill>
                <a:latin typeface="方正粗圆简体" panose="03000509000000000000" pitchFamily="65" charset="-122"/>
                <a:ea typeface="方正粗圆简体" panose="03000509000000000000" pitchFamily="65" charset="-122"/>
              </a:rPr>
              <a:t>一、单击</a:t>
            </a:r>
            <a:r>
              <a:rPr lang="zh-CN" altLang="en-US" sz="1600" dirty="0">
                <a:solidFill>
                  <a:prstClr val="white"/>
                </a:solidFill>
                <a:latin typeface="方正粗圆简体" panose="03000509000000000000" pitchFamily="65" charset="-122"/>
                <a:ea typeface="方正粗圆简体" panose="03000509000000000000" pitchFamily="65" charset="-122"/>
              </a:rPr>
              <a:t>此处</a:t>
            </a:r>
            <a:r>
              <a:rPr lang="zh-CN" altLang="en-US" sz="1600" dirty="0" smtClean="0">
                <a:solidFill>
                  <a:prstClr val="white"/>
                </a:solidFill>
                <a:latin typeface="方正粗圆简体" panose="03000509000000000000" pitchFamily="65" charset="-122"/>
                <a:ea typeface="方正粗圆简体" panose="03000509000000000000" pitchFamily="65" charset="-122"/>
              </a:rPr>
              <a:t>添加文本内容 </a:t>
            </a:r>
            <a:endParaRPr lang="zh-CN" altLang="en-US" sz="1600" dirty="0">
              <a:solidFill>
                <a:prstClr val="white"/>
              </a:solidFill>
              <a:latin typeface="方正粗圆简体" panose="03000509000000000000" pitchFamily="65" charset="-122"/>
              <a:ea typeface="方正粗圆简体" panose="03000509000000000000" pitchFamily="65" charset="-122"/>
            </a:endParaRPr>
          </a:p>
        </p:txBody>
      </p:sp>
      <p:pic>
        <p:nvPicPr>
          <p:cNvPr id="16" name="Picture 2" descr="D:\png\2015007_0000_图层-1-拷贝-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1632106"/>
            <a:ext cx="5842624" cy="575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png\2015009_0000_图层-0-拷贝.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72421" flipH="1">
            <a:off x="2892697" y="635048"/>
            <a:ext cx="1238070" cy="16072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23928" y="1737568"/>
            <a:ext cx="2701381" cy="338450"/>
          </a:xfrm>
          <a:prstGeom prst="rect">
            <a:avLst/>
          </a:prstGeom>
          <a:noFill/>
        </p:spPr>
        <p:txBody>
          <a:bodyPr wrap="none" rtlCol="0">
            <a:spAutoFit/>
          </a:bodyPr>
          <a:lstStyle/>
          <a:p>
            <a:r>
              <a:rPr lang="zh-CN" altLang="en-US" sz="1600" dirty="0" smtClean="0">
                <a:solidFill>
                  <a:prstClr val="white"/>
                </a:solidFill>
                <a:latin typeface="方正粗圆简体" panose="03000509000000000000" pitchFamily="65" charset="-122"/>
                <a:ea typeface="方正粗圆简体" panose="03000509000000000000" pitchFamily="65" charset="-122"/>
              </a:rPr>
              <a:t>二、单击</a:t>
            </a:r>
            <a:r>
              <a:rPr lang="zh-CN" altLang="en-US" sz="1600" dirty="0">
                <a:solidFill>
                  <a:prstClr val="white"/>
                </a:solidFill>
                <a:latin typeface="方正粗圆简体" panose="03000509000000000000" pitchFamily="65" charset="-122"/>
                <a:ea typeface="方正粗圆简体" panose="03000509000000000000" pitchFamily="65" charset="-122"/>
              </a:rPr>
              <a:t>此处</a:t>
            </a:r>
            <a:r>
              <a:rPr lang="zh-CN" altLang="en-US" sz="1600" dirty="0" smtClean="0">
                <a:solidFill>
                  <a:prstClr val="white"/>
                </a:solidFill>
                <a:latin typeface="方正粗圆简体" panose="03000509000000000000" pitchFamily="65" charset="-122"/>
                <a:ea typeface="方正粗圆简体" panose="03000509000000000000" pitchFamily="65" charset="-122"/>
              </a:rPr>
              <a:t>添加文本内容 </a:t>
            </a:r>
            <a:endParaRPr lang="zh-CN" altLang="en-US" sz="1600" dirty="0">
              <a:solidFill>
                <a:prstClr val="white"/>
              </a:solidFill>
              <a:latin typeface="方正粗圆简体" panose="03000509000000000000" pitchFamily="65" charset="-122"/>
              <a:ea typeface="方正粗圆简体" panose="03000509000000000000" pitchFamily="65" charset="-122"/>
            </a:endParaRPr>
          </a:p>
        </p:txBody>
      </p:sp>
      <p:pic>
        <p:nvPicPr>
          <p:cNvPr id="19" name="Picture 2" descr="D:\png\2015007_0000_图层-1-拷贝-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567921"/>
            <a:ext cx="5842624" cy="575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png\2015009_0000_图层-0-拷贝.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72421" flipH="1">
            <a:off x="2892697" y="1570863"/>
            <a:ext cx="1238070" cy="16072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23928" y="2673383"/>
            <a:ext cx="2701381" cy="338450"/>
          </a:xfrm>
          <a:prstGeom prst="rect">
            <a:avLst/>
          </a:prstGeom>
          <a:noFill/>
        </p:spPr>
        <p:txBody>
          <a:bodyPr wrap="none" rtlCol="0">
            <a:spAutoFit/>
          </a:bodyPr>
          <a:lstStyle/>
          <a:p>
            <a:r>
              <a:rPr lang="zh-CN" altLang="en-US" sz="1600" dirty="0" smtClean="0">
                <a:solidFill>
                  <a:prstClr val="white"/>
                </a:solidFill>
                <a:latin typeface="方正粗圆简体" panose="03000509000000000000" pitchFamily="65" charset="-122"/>
                <a:ea typeface="方正粗圆简体" panose="03000509000000000000" pitchFamily="65" charset="-122"/>
              </a:rPr>
              <a:t>三、单击</a:t>
            </a:r>
            <a:r>
              <a:rPr lang="zh-CN" altLang="en-US" sz="1600" dirty="0">
                <a:solidFill>
                  <a:prstClr val="white"/>
                </a:solidFill>
                <a:latin typeface="方正粗圆简体" panose="03000509000000000000" pitchFamily="65" charset="-122"/>
                <a:ea typeface="方正粗圆简体" panose="03000509000000000000" pitchFamily="65" charset="-122"/>
              </a:rPr>
              <a:t>此处</a:t>
            </a:r>
            <a:r>
              <a:rPr lang="zh-CN" altLang="en-US" sz="1600" dirty="0" smtClean="0">
                <a:solidFill>
                  <a:prstClr val="white"/>
                </a:solidFill>
                <a:latin typeface="方正粗圆简体" panose="03000509000000000000" pitchFamily="65" charset="-122"/>
                <a:ea typeface="方正粗圆简体" panose="03000509000000000000" pitchFamily="65" charset="-122"/>
              </a:rPr>
              <a:t>添加文本内容 </a:t>
            </a:r>
            <a:endParaRPr lang="zh-CN" altLang="en-US" sz="1600" dirty="0">
              <a:solidFill>
                <a:prstClr val="white"/>
              </a:solidFill>
              <a:latin typeface="方正粗圆简体" panose="03000509000000000000" pitchFamily="65" charset="-122"/>
              <a:ea typeface="方正粗圆简体" panose="03000509000000000000" pitchFamily="65" charset="-122"/>
            </a:endParaRPr>
          </a:p>
        </p:txBody>
      </p:sp>
      <p:pic>
        <p:nvPicPr>
          <p:cNvPr id="22" name="Picture 2" descr="D:\png\2015007_0000_图层-1-拷贝-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3503736"/>
            <a:ext cx="5842624" cy="575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png\2015009_0000_图层-0-拷贝.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72421" flipH="1">
            <a:off x="2892697" y="2506679"/>
            <a:ext cx="1238070" cy="16072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923928" y="3609198"/>
            <a:ext cx="2701381" cy="338450"/>
          </a:xfrm>
          <a:prstGeom prst="rect">
            <a:avLst/>
          </a:prstGeom>
          <a:noFill/>
        </p:spPr>
        <p:txBody>
          <a:bodyPr wrap="none" rtlCol="0">
            <a:spAutoFit/>
          </a:bodyPr>
          <a:lstStyle/>
          <a:p>
            <a:r>
              <a:rPr lang="zh-CN" altLang="en-US" sz="1600" dirty="0" smtClean="0">
                <a:solidFill>
                  <a:prstClr val="white"/>
                </a:solidFill>
                <a:latin typeface="方正粗圆简体" panose="03000509000000000000" pitchFamily="65" charset="-122"/>
                <a:ea typeface="方正粗圆简体" panose="03000509000000000000" pitchFamily="65" charset="-122"/>
              </a:rPr>
              <a:t>四、单击</a:t>
            </a:r>
            <a:r>
              <a:rPr lang="zh-CN" altLang="en-US" sz="1600" dirty="0">
                <a:solidFill>
                  <a:prstClr val="white"/>
                </a:solidFill>
                <a:latin typeface="方正粗圆简体" panose="03000509000000000000" pitchFamily="65" charset="-122"/>
                <a:ea typeface="方正粗圆简体" panose="03000509000000000000" pitchFamily="65" charset="-122"/>
              </a:rPr>
              <a:t>此处</a:t>
            </a:r>
            <a:r>
              <a:rPr lang="zh-CN" altLang="en-US" sz="1600" dirty="0" smtClean="0">
                <a:solidFill>
                  <a:prstClr val="white"/>
                </a:solidFill>
                <a:latin typeface="方正粗圆简体" panose="03000509000000000000" pitchFamily="65" charset="-122"/>
                <a:ea typeface="方正粗圆简体" panose="03000509000000000000" pitchFamily="65" charset="-122"/>
              </a:rPr>
              <a:t>添加文本内容 </a:t>
            </a:r>
            <a:endParaRPr lang="zh-CN" altLang="en-US" sz="1600" dirty="0">
              <a:solidFill>
                <a:prstClr val="white"/>
              </a:solidFill>
              <a:latin typeface="方正粗圆简体" panose="03000509000000000000" pitchFamily="65" charset="-122"/>
              <a:ea typeface="方正粗圆简体" panose="03000509000000000000" pitchFamily="65" charset="-122"/>
            </a:endParaRPr>
          </a:p>
        </p:txBody>
      </p:sp>
      <p:pic>
        <p:nvPicPr>
          <p:cNvPr id="25" name="图片 13"/>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bwMode="auto">
          <a:xfrm>
            <a:off x="386387" y="1024744"/>
            <a:ext cx="2241397" cy="2241392"/>
          </a:xfrm>
          <a:prstGeom prst="rect">
            <a:avLst/>
          </a:prstGeom>
          <a:noFill/>
          <a:ln w="9525">
            <a:noFill/>
            <a:miter lim="800000"/>
            <a:headEnd/>
            <a:tailEnd/>
          </a:ln>
        </p:spPr>
      </p:pic>
      <p:sp>
        <p:nvSpPr>
          <p:cNvPr id="26" name="矩形 25"/>
          <p:cNvSpPr/>
          <p:nvPr/>
        </p:nvSpPr>
        <p:spPr>
          <a:xfrm>
            <a:off x="819114" y="1534020"/>
            <a:ext cx="915635" cy="923330"/>
          </a:xfrm>
          <a:prstGeom prst="rect">
            <a:avLst/>
          </a:prstGeom>
        </p:spPr>
        <p:txBody>
          <a:bodyPr wrap="none">
            <a:spAutoFit/>
          </a:bodyPr>
          <a:lstStyle/>
          <a:p>
            <a:pPr defTabSz="713232" fontAlgn="auto">
              <a:spcBef>
                <a:spcPts val="0"/>
              </a:spcBef>
              <a:spcAft>
                <a:spcPts val="0"/>
              </a:spcAft>
              <a:defRPr/>
            </a:pPr>
            <a:r>
              <a:rPr lang="zh-CN" altLang="en-US" sz="5400" spc="300" smtClean="0">
                <a:latin typeface="方正隶二简体" pitchFamily="2" charset="-122"/>
                <a:ea typeface="方正隶二简体" pitchFamily="2" charset="-122"/>
              </a:rPr>
              <a:t>目</a:t>
            </a:r>
            <a:endParaRPr lang="zh-CN" altLang="en-US" sz="5400" spc="300" dirty="0">
              <a:latin typeface="方正隶二简体" pitchFamily="2" charset="-122"/>
              <a:ea typeface="方正隶二简体" pitchFamily="2" charset="-122"/>
            </a:endParaRPr>
          </a:p>
        </p:txBody>
      </p:sp>
      <p:sp>
        <p:nvSpPr>
          <p:cNvPr id="27" name="矩形 26"/>
          <p:cNvSpPr/>
          <p:nvPr/>
        </p:nvSpPr>
        <p:spPr>
          <a:xfrm>
            <a:off x="1295631" y="1714177"/>
            <a:ext cx="915635" cy="923330"/>
          </a:xfrm>
          <a:prstGeom prst="rect">
            <a:avLst/>
          </a:prstGeom>
        </p:spPr>
        <p:txBody>
          <a:bodyPr wrap="none">
            <a:spAutoFit/>
          </a:bodyPr>
          <a:lstStyle/>
          <a:p>
            <a:pPr defTabSz="713232" fontAlgn="auto">
              <a:spcBef>
                <a:spcPts val="0"/>
              </a:spcBef>
              <a:spcAft>
                <a:spcPts val="0"/>
              </a:spcAft>
              <a:defRPr/>
            </a:pPr>
            <a:r>
              <a:rPr lang="zh-CN" altLang="en-US" sz="5400" spc="300" smtClean="0">
                <a:latin typeface="方正隶二简体" pitchFamily="2" charset="-122"/>
                <a:ea typeface="方正隶二简体" pitchFamily="2" charset="-122"/>
              </a:rPr>
              <a:t>录</a:t>
            </a:r>
            <a:endParaRPr lang="zh-CN" altLang="en-US" sz="5400" spc="300" dirty="0">
              <a:latin typeface="方正隶二简体" pitchFamily="2" charset="-122"/>
              <a:ea typeface="方正隶二简体" pitchFamily="2" charset="-122"/>
            </a:endParaRPr>
          </a:p>
        </p:txBody>
      </p:sp>
    </p:spTree>
    <p:extLst>
      <p:ext uri="{BB962C8B-B14F-4D97-AF65-F5344CB8AC3E}">
        <p14:creationId xmlns:p14="http://schemas.microsoft.com/office/powerpoint/2010/main" val="38958208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3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1000" fill="hold"/>
                                        <p:tgtEl>
                                          <p:spTgt spid="25"/>
                                        </p:tgtEl>
                                        <p:attrNameLst>
                                          <p:attrName>ppt_w</p:attrName>
                                        </p:attrNameLst>
                                      </p:cBhvr>
                                      <p:tavLst>
                                        <p:tav tm="0">
                                          <p:val>
                                            <p:fltVal val="0"/>
                                          </p:val>
                                        </p:tav>
                                        <p:tav tm="100000">
                                          <p:val>
                                            <p:strVal val="#ppt_w"/>
                                          </p:val>
                                        </p:tav>
                                      </p:tavLst>
                                    </p:anim>
                                    <p:anim calcmode="lin" valueType="num">
                                      <p:cBhvr>
                                        <p:cTn id="23" dur="1000" fill="hold"/>
                                        <p:tgtEl>
                                          <p:spTgt spid="25"/>
                                        </p:tgtEl>
                                        <p:attrNameLst>
                                          <p:attrName>ppt_h</p:attrName>
                                        </p:attrNameLst>
                                      </p:cBhvr>
                                      <p:tavLst>
                                        <p:tav tm="0">
                                          <p:val>
                                            <p:fltVal val="0"/>
                                          </p:val>
                                        </p:tav>
                                        <p:tav tm="100000">
                                          <p:val>
                                            <p:strVal val="#ppt_h"/>
                                          </p:val>
                                        </p:tav>
                                      </p:tavLst>
                                    </p:anim>
                                    <p:anim calcmode="lin" valueType="num">
                                      <p:cBhvr>
                                        <p:cTn id="24" dur="1000" fill="hold"/>
                                        <p:tgtEl>
                                          <p:spTgt spid="25"/>
                                        </p:tgtEl>
                                        <p:attrNameLst>
                                          <p:attrName>style.rotation</p:attrName>
                                        </p:attrNameLst>
                                      </p:cBhvr>
                                      <p:tavLst>
                                        <p:tav tm="0">
                                          <p:val>
                                            <p:fltVal val="90"/>
                                          </p:val>
                                        </p:tav>
                                        <p:tav tm="100000">
                                          <p:val>
                                            <p:fltVal val="0"/>
                                          </p:val>
                                        </p:tav>
                                      </p:tavLst>
                                    </p:anim>
                                    <p:animEffect transition="in" filter="fade">
                                      <p:cBhvr>
                                        <p:cTn id="25" dur="1000"/>
                                        <p:tgtEl>
                                          <p:spTgt spid="25"/>
                                        </p:tgtEl>
                                      </p:cBhvr>
                                    </p:animEffect>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8" presetClass="emph" presetSubtype="0" decel="35000" fill="hold" nodeType="afterEffect">
                                  <p:stCondLst>
                                    <p:cond delay="0"/>
                                  </p:stCondLst>
                                  <p:childTnLst>
                                    <p:animRot by="-10800000">
                                      <p:cBhvr>
                                        <p:cTn id="39" dur="6000" fill="hold"/>
                                        <p:tgtEl>
                                          <p:spTgt spid="25"/>
                                        </p:tgtEl>
                                        <p:attrNameLst>
                                          <p:attrName>r</p:attrName>
                                        </p:attrNameLst>
                                      </p:cBhvr>
                                    </p:animRot>
                                  </p:childTnLst>
                                </p:cTn>
                              </p:par>
                              <p:par>
                                <p:cTn id="40" presetID="22" presetClass="entr" presetSubtype="8"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1700"/>
                                        <p:tgtEl>
                                          <p:spTgt spid="13"/>
                                        </p:tgtEl>
                                      </p:cBhvr>
                                    </p:animEffect>
                                  </p:childTnLst>
                                </p:cTn>
                              </p:par>
                              <p:par>
                                <p:cTn id="43" presetID="10"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xit" presetSubtype="0" fill="hold" nodeType="withEffect">
                                  <p:stCondLst>
                                    <p:cond delay="160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63" presetClass="path" presetSubtype="0" accel="48000" fill="hold" nodeType="withEffect">
                                  <p:stCondLst>
                                    <p:cond delay="0"/>
                                  </p:stCondLst>
                                  <p:childTnLst>
                                    <p:animMotion origin="layout" path="M 4.72222E-6 -3.08642E-6 L 0.56493 -3.08642E-6 " pathEditMode="relative" rAng="0" ptsTypes="AA">
                                      <p:cBhvr>
                                        <p:cTn id="50" dur="1300" fill="hold"/>
                                        <p:tgtEl>
                                          <p:spTgt spid="14"/>
                                        </p:tgtEl>
                                        <p:attrNameLst>
                                          <p:attrName>ppt_x</p:attrName>
                                          <p:attrName>ppt_y</p:attrName>
                                        </p:attrNameLst>
                                      </p:cBhvr>
                                      <p:rCtr x="28247" y="0"/>
                                    </p:animMotion>
                                  </p:childTnLst>
                                </p:cTn>
                              </p:par>
                              <p:par>
                                <p:cTn id="51" presetID="10" presetClass="entr" presetSubtype="0" fill="hold" grpId="0" nodeType="withEffect">
                                  <p:stCondLst>
                                    <p:cond delay="270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22" presetClass="entr" presetSubtype="8" fill="hold" nodeType="withEffect">
                                  <p:stCondLst>
                                    <p:cond delay="270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1700"/>
                                        <p:tgtEl>
                                          <p:spTgt spid="16"/>
                                        </p:tgtEl>
                                      </p:cBhvr>
                                    </p:animEffect>
                                  </p:childTnLst>
                                </p:cTn>
                              </p:par>
                              <p:par>
                                <p:cTn id="57" presetID="10" presetClass="entr" presetSubtype="0" fill="hold" nodeType="withEffect">
                                  <p:stCondLst>
                                    <p:cond delay="270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xit" presetSubtype="0" fill="hold" nodeType="withEffect">
                                  <p:stCondLst>
                                    <p:cond delay="430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par>
                                <p:cTn id="63" presetID="63" presetClass="path" presetSubtype="0" accel="48000" fill="hold" nodeType="withEffect">
                                  <p:stCondLst>
                                    <p:cond delay="2700"/>
                                  </p:stCondLst>
                                  <p:childTnLst>
                                    <p:animMotion origin="layout" path="M 4.72222E-6 -3.08642E-6 L 0.56493 -3.08642E-6 " pathEditMode="relative" rAng="0" ptsTypes="AA">
                                      <p:cBhvr>
                                        <p:cTn id="64" dur="1300" fill="hold"/>
                                        <p:tgtEl>
                                          <p:spTgt spid="17"/>
                                        </p:tgtEl>
                                        <p:attrNameLst>
                                          <p:attrName>ppt_x</p:attrName>
                                          <p:attrName>ppt_y</p:attrName>
                                        </p:attrNameLst>
                                      </p:cBhvr>
                                      <p:rCtr x="28247" y="0"/>
                                    </p:animMotion>
                                  </p:childTnLst>
                                </p:cTn>
                              </p:par>
                              <p:par>
                                <p:cTn id="65" presetID="10" presetClass="entr" presetSubtype="0" fill="hold" grpId="0" nodeType="withEffect">
                                  <p:stCondLst>
                                    <p:cond delay="480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22" presetClass="entr" presetSubtype="8" fill="hold" nodeType="withEffect">
                                  <p:stCondLst>
                                    <p:cond delay="5400"/>
                                  </p:stCondLst>
                                  <p:childTnLst>
                                    <p:set>
                                      <p:cBhvr>
                                        <p:cTn id="69" dur="1" fill="hold">
                                          <p:stCondLst>
                                            <p:cond delay="0"/>
                                          </p:stCondLst>
                                        </p:cTn>
                                        <p:tgtEl>
                                          <p:spTgt spid="19"/>
                                        </p:tgtEl>
                                        <p:attrNameLst>
                                          <p:attrName>style.visibility</p:attrName>
                                        </p:attrNameLst>
                                      </p:cBhvr>
                                      <p:to>
                                        <p:strVal val="visible"/>
                                      </p:to>
                                    </p:set>
                                    <p:animEffect transition="in" filter="wipe(left)">
                                      <p:cBhvr>
                                        <p:cTn id="70" dur="1700"/>
                                        <p:tgtEl>
                                          <p:spTgt spid="19"/>
                                        </p:tgtEl>
                                      </p:cBhvr>
                                    </p:animEffect>
                                  </p:childTnLst>
                                </p:cTn>
                              </p:par>
                              <p:par>
                                <p:cTn id="71" presetID="10" presetClass="entr" presetSubtype="0" fill="hold" nodeType="withEffect">
                                  <p:stCondLst>
                                    <p:cond delay="540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10" presetClass="exit" presetSubtype="0" fill="hold" nodeType="withEffect">
                                  <p:stCondLst>
                                    <p:cond delay="7000"/>
                                  </p:stCondLst>
                                  <p:childTnLst>
                                    <p:animEffect transition="out" filter="fade">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par>
                                <p:cTn id="77" presetID="63" presetClass="path" presetSubtype="0" accel="48000" fill="hold" nodeType="withEffect">
                                  <p:stCondLst>
                                    <p:cond delay="5400"/>
                                  </p:stCondLst>
                                  <p:childTnLst>
                                    <p:animMotion origin="layout" path="M 4.72222E-6 -3.08642E-6 L 0.56493 -3.08642E-6 " pathEditMode="relative" rAng="0" ptsTypes="AA">
                                      <p:cBhvr>
                                        <p:cTn id="78" dur="1300" fill="hold"/>
                                        <p:tgtEl>
                                          <p:spTgt spid="20"/>
                                        </p:tgtEl>
                                        <p:attrNameLst>
                                          <p:attrName>ppt_x</p:attrName>
                                          <p:attrName>ppt_y</p:attrName>
                                        </p:attrNameLst>
                                      </p:cBhvr>
                                      <p:rCtr x="28247" y="0"/>
                                    </p:animMotion>
                                  </p:childTnLst>
                                </p:cTn>
                              </p:par>
                              <p:par>
                                <p:cTn id="79" presetID="10" presetClass="entr" presetSubtype="0" fill="hold" grpId="0" nodeType="withEffect">
                                  <p:stCondLst>
                                    <p:cond delay="750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par>
                                <p:cTn id="82" presetID="22" presetClass="entr" presetSubtype="8" fill="hold" nodeType="withEffect">
                                  <p:stCondLst>
                                    <p:cond delay="8100"/>
                                  </p:stCondLst>
                                  <p:childTnLst>
                                    <p:set>
                                      <p:cBhvr>
                                        <p:cTn id="83" dur="1" fill="hold">
                                          <p:stCondLst>
                                            <p:cond delay="0"/>
                                          </p:stCondLst>
                                        </p:cTn>
                                        <p:tgtEl>
                                          <p:spTgt spid="22"/>
                                        </p:tgtEl>
                                        <p:attrNameLst>
                                          <p:attrName>style.visibility</p:attrName>
                                        </p:attrNameLst>
                                      </p:cBhvr>
                                      <p:to>
                                        <p:strVal val="visible"/>
                                      </p:to>
                                    </p:set>
                                    <p:animEffect transition="in" filter="wipe(left)">
                                      <p:cBhvr>
                                        <p:cTn id="84" dur="1700"/>
                                        <p:tgtEl>
                                          <p:spTgt spid="22"/>
                                        </p:tgtEl>
                                      </p:cBhvr>
                                    </p:animEffect>
                                  </p:childTnLst>
                                </p:cTn>
                              </p:par>
                              <p:par>
                                <p:cTn id="85" presetID="10" presetClass="entr" presetSubtype="0" fill="hold" nodeType="withEffect">
                                  <p:stCondLst>
                                    <p:cond delay="810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par>
                                <p:cTn id="88" presetID="10" presetClass="exit" presetSubtype="0" fill="hold" nodeType="withEffect">
                                  <p:stCondLst>
                                    <p:cond delay="9700"/>
                                  </p:stCondLst>
                                  <p:childTnLst>
                                    <p:animEffect transition="out" filter="fade">
                                      <p:cBhvr>
                                        <p:cTn id="89" dur="500"/>
                                        <p:tgtEl>
                                          <p:spTgt spid="23"/>
                                        </p:tgtEl>
                                      </p:cBhvr>
                                    </p:animEffect>
                                    <p:set>
                                      <p:cBhvr>
                                        <p:cTn id="90" dur="1" fill="hold">
                                          <p:stCondLst>
                                            <p:cond delay="499"/>
                                          </p:stCondLst>
                                        </p:cTn>
                                        <p:tgtEl>
                                          <p:spTgt spid="23"/>
                                        </p:tgtEl>
                                        <p:attrNameLst>
                                          <p:attrName>style.visibility</p:attrName>
                                        </p:attrNameLst>
                                      </p:cBhvr>
                                      <p:to>
                                        <p:strVal val="hidden"/>
                                      </p:to>
                                    </p:set>
                                  </p:childTnLst>
                                </p:cTn>
                              </p:par>
                              <p:par>
                                <p:cTn id="91" presetID="63" presetClass="path" presetSubtype="0" accel="48000" fill="hold" nodeType="withEffect">
                                  <p:stCondLst>
                                    <p:cond delay="8100"/>
                                  </p:stCondLst>
                                  <p:childTnLst>
                                    <p:animMotion origin="layout" path="M 4.72222E-6 -3.08642E-6 L 0.56493 -3.08642E-6 " pathEditMode="relative" rAng="0" ptsTypes="AA">
                                      <p:cBhvr>
                                        <p:cTn id="92" dur="1300" fill="hold"/>
                                        <p:tgtEl>
                                          <p:spTgt spid="23"/>
                                        </p:tgtEl>
                                        <p:attrNameLst>
                                          <p:attrName>ppt_x</p:attrName>
                                          <p:attrName>ppt_y</p:attrName>
                                        </p:attrNameLst>
                                      </p:cBhvr>
                                      <p:rCtr x="28247" y="0"/>
                                    </p:animMotion>
                                  </p:childTnLst>
                                </p:cTn>
                              </p:par>
                              <p:par>
                                <p:cTn id="93" presetID="10" presetClass="entr" presetSubtype="0" fill="hold" grpId="0" nodeType="withEffect">
                                  <p:stCondLst>
                                    <p:cond delay="1030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P spid="24"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叁</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4704" y="2178692"/>
            <a:ext cx="3096344" cy="32736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png\1212_0001_图层-5-副本-3.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67744" y="1347614"/>
            <a:ext cx="1440160" cy="13766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627784" y="1762532"/>
            <a:ext cx="646331" cy="646331"/>
          </a:xfrm>
          <a:prstGeom prst="rect">
            <a:avLst/>
          </a:prstGeom>
          <a:noFill/>
        </p:spPr>
        <p:txBody>
          <a:bodyPr wrap="none" rtlCol="0">
            <a:spAutoFit/>
          </a:bodyPr>
          <a:lstStyle/>
          <a:p>
            <a:r>
              <a:rPr lang="zh-CN" altLang="en-US" sz="3600" dirty="0" smtClean="0">
                <a:solidFill>
                  <a:schemeClr val="bg1"/>
                </a:solidFill>
                <a:latin typeface="★日文毛笔" panose="02000609000000000000" pitchFamily="49" charset="-128"/>
                <a:ea typeface="★日文毛笔" panose="02000609000000000000" pitchFamily="49" charset="-128"/>
              </a:rPr>
              <a:t>一</a:t>
            </a:r>
            <a:endParaRPr lang="zh-CN" altLang="en-US" sz="3600" dirty="0">
              <a:solidFill>
                <a:schemeClr val="bg1"/>
              </a:solidFill>
              <a:latin typeface="★日文毛笔" panose="02000609000000000000" pitchFamily="49" charset="-128"/>
              <a:ea typeface="★日文毛笔" panose="02000609000000000000" pitchFamily="49" charset="-128"/>
            </a:endParaRPr>
          </a:p>
        </p:txBody>
      </p:sp>
      <p:pic>
        <p:nvPicPr>
          <p:cNvPr id="9" name="Picture 2" descr="D:\png\2015007_0000_图层-1-拷贝-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8776" y="1641456"/>
            <a:ext cx="3469001" cy="6849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02043" y="1814652"/>
            <a:ext cx="1826141" cy="338554"/>
          </a:xfrm>
          <a:prstGeom prst="rect">
            <a:avLst/>
          </a:prstGeom>
          <a:noFill/>
        </p:spPr>
        <p:txBody>
          <a:bodyPr wrap="none" rtlCol="0">
            <a:spAutoFit/>
          </a:bodyPr>
          <a:lstStyle/>
          <a:p>
            <a:r>
              <a:rPr lang="zh-CN" altLang="en-US" sz="1600" dirty="0">
                <a:solidFill>
                  <a:schemeClr val="bg1"/>
                </a:solidFill>
                <a:latin typeface="方正粗圆简体" panose="03000509000000000000" pitchFamily="65" charset="-122"/>
                <a:ea typeface="方正粗圆简体" panose="03000509000000000000" pitchFamily="65" charset="-122"/>
              </a:rPr>
              <a:t>单击此处</a:t>
            </a:r>
            <a:r>
              <a:rPr lang="zh-CN" altLang="en-US" sz="1600" dirty="0" smtClean="0">
                <a:solidFill>
                  <a:schemeClr val="bg1"/>
                </a:solidFill>
                <a:latin typeface="方正粗圆简体" panose="03000509000000000000" pitchFamily="65" charset="-122"/>
                <a:ea typeface="方正粗圆简体" panose="03000509000000000000" pitchFamily="65" charset="-122"/>
              </a:rPr>
              <a:t>添加文本</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sp>
        <p:nvSpPr>
          <p:cNvPr id="11" name="TextBox 10"/>
          <p:cNvSpPr txBox="1"/>
          <p:nvPr/>
        </p:nvSpPr>
        <p:spPr>
          <a:xfrm>
            <a:off x="4211960" y="2355726"/>
            <a:ext cx="2880320" cy="646331"/>
          </a:xfrm>
          <a:prstGeom prst="rect">
            <a:avLst/>
          </a:prstGeom>
          <a:noFill/>
        </p:spPr>
        <p:txBody>
          <a:bodyPr wrap="square" rtlCol="0">
            <a:spAutoFit/>
          </a:bodyPr>
          <a:lstStyle/>
          <a:p>
            <a:r>
              <a:rPr lang="zh-CN" altLang="en-US" sz="1200" dirty="0" smtClean="0">
                <a:latin typeface="方正黑体简体" panose="03000509000000000000" pitchFamily="65" charset="-122"/>
                <a:ea typeface="方正黑体简体" panose="03000509000000000000" pitchFamily="65" charset="-122"/>
              </a:rPr>
              <a:t>在此输入您的文字内容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内容在此</a:t>
            </a:r>
            <a:r>
              <a:rPr lang="zh-CN" altLang="en-US" sz="1200" dirty="0">
                <a:latin typeface="方正黑体简体" panose="03000509000000000000" pitchFamily="65" charset="-122"/>
                <a:ea typeface="方正黑体简体" panose="03000509000000000000" pitchFamily="65" charset="-122"/>
              </a:rPr>
              <a:t>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endParaRPr lang="zh-CN" altLang="en-US" sz="1600" dirty="0">
              <a:latin typeface="方正黑体简体" panose="03000509000000000000" pitchFamily="65" charset="-122"/>
              <a:ea typeface="方正黑体简体" panose="03000509000000000000" pitchFamily="65" charset="-122"/>
            </a:endParaRPr>
          </a:p>
        </p:txBody>
      </p:sp>
      <p:pic>
        <p:nvPicPr>
          <p:cNvPr id="12" name="Picture 4" descr="D:\png\1212_0001_图层-5-副本-3.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67744" y="3005213"/>
            <a:ext cx="1440160" cy="13766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627784" y="3420131"/>
            <a:ext cx="646331" cy="646331"/>
          </a:xfrm>
          <a:prstGeom prst="rect">
            <a:avLst/>
          </a:prstGeom>
          <a:noFill/>
        </p:spPr>
        <p:txBody>
          <a:bodyPr wrap="none" rtlCol="0">
            <a:spAutoFit/>
          </a:bodyPr>
          <a:lstStyle/>
          <a:p>
            <a:r>
              <a:rPr lang="zh-CN" altLang="en-US" sz="3600" dirty="0" smtClean="0">
                <a:solidFill>
                  <a:schemeClr val="bg1"/>
                </a:solidFill>
                <a:latin typeface="★日文毛笔" panose="02000609000000000000" pitchFamily="49" charset="-128"/>
                <a:ea typeface="★日文毛笔" panose="02000609000000000000" pitchFamily="49" charset="-128"/>
              </a:rPr>
              <a:t>二</a:t>
            </a:r>
            <a:endParaRPr lang="zh-CN" altLang="en-US" sz="3600" dirty="0">
              <a:solidFill>
                <a:schemeClr val="bg1"/>
              </a:solidFill>
              <a:latin typeface="★日文毛笔" panose="02000609000000000000" pitchFamily="49" charset="-128"/>
              <a:ea typeface="★日文毛笔" panose="02000609000000000000" pitchFamily="49" charset="-128"/>
            </a:endParaRPr>
          </a:p>
        </p:txBody>
      </p:sp>
      <p:pic>
        <p:nvPicPr>
          <p:cNvPr id="17" name="Picture 2" descr="D:\png\2015007_0000_图层-1-拷贝-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8776" y="3299055"/>
            <a:ext cx="3469001" cy="68494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402043" y="3472251"/>
            <a:ext cx="1826141" cy="338554"/>
          </a:xfrm>
          <a:prstGeom prst="rect">
            <a:avLst/>
          </a:prstGeom>
          <a:noFill/>
        </p:spPr>
        <p:txBody>
          <a:bodyPr wrap="none" rtlCol="0">
            <a:spAutoFit/>
          </a:bodyPr>
          <a:lstStyle/>
          <a:p>
            <a:r>
              <a:rPr lang="zh-CN" altLang="en-US" sz="1600" dirty="0">
                <a:solidFill>
                  <a:schemeClr val="bg1"/>
                </a:solidFill>
                <a:latin typeface="方正粗圆简体" panose="03000509000000000000" pitchFamily="65" charset="-122"/>
                <a:ea typeface="方正粗圆简体" panose="03000509000000000000" pitchFamily="65" charset="-122"/>
              </a:rPr>
              <a:t>单击此处</a:t>
            </a:r>
            <a:r>
              <a:rPr lang="zh-CN" altLang="en-US" sz="1600" dirty="0" smtClean="0">
                <a:solidFill>
                  <a:schemeClr val="bg1"/>
                </a:solidFill>
                <a:latin typeface="方正粗圆简体" panose="03000509000000000000" pitchFamily="65" charset="-122"/>
                <a:ea typeface="方正粗圆简体" panose="03000509000000000000" pitchFamily="65" charset="-122"/>
              </a:rPr>
              <a:t>添加文本</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sp>
        <p:nvSpPr>
          <p:cNvPr id="19" name="TextBox 18"/>
          <p:cNvSpPr txBox="1"/>
          <p:nvPr/>
        </p:nvSpPr>
        <p:spPr>
          <a:xfrm>
            <a:off x="4211960" y="4013325"/>
            <a:ext cx="2880320" cy="646331"/>
          </a:xfrm>
          <a:prstGeom prst="rect">
            <a:avLst/>
          </a:prstGeom>
          <a:noFill/>
        </p:spPr>
        <p:txBody>
          <a:bodyPr wrap="square" rtlCol="0">
            <a:spAutoFit/>
          </a:bodyPr>
          <a:lstStyle/>
          <a:p>
            <a:r>
              <a:rPr lang="zh-CN" altLang="en-US" sz="1200" dirty="0" smtClean="0">
                <a:latin typeface="方正黑体简体" panose="03000509000000000000" pitchFamily="65" charset="-122"/>
                <a:ea typeface="方正黑体简体" panose="03000509000000000000" pitchFamily="65" charset="-122"/>
              </a:rPr>
              <a:t>在此输入您的文字内容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内容在此</a:t>
            </a:r>
            <a:r>
              <a:rPr lang="zh-CN" altLang="en-US" sz="1200" dirty="0">
                <a:latin typeface="方正黑体简体" panose="03000509000000000000" pitchFamily="65" charset="-122"/>
                <a:ea typeface="方正黑体简体" panose="03000509000000000000" pitchFamily="65" charset="-122"/>
              </a:rPr>
              <a:t>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endParaRPr lang="zh-CN" altLang="en-US" sz="1600" dirty="0">
              <a:latin typeface="方正黑体简体" panose="03000509000000000000" pitchFamily="65" charset="-122"/>
              <a:ea typeface="方正黑体简体" panose="03000509000000000000" pitchFamily="65" charset="-122"/>
            </a:endParaRPr>
          </a:p>
        </p:txBody>
      </p:sp>
    </p:spTree>
    <p:extLst>
      <p:ext uri="{BB962C8B-B14F-4D97-AF65-F5344CB8AC3E}">
        <p14:creationId xmlns:p14="http://schemas.microsoft.com/office/powerpoint/2010/main" val="379124584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700"/>
                                        <p:tgtEl>
                                          <p:spTgt spid="9"/>
                                        </p:tgtEl>
                                      </p:cBhvr>
                                    </p:animEffect>
                                  </p:childTnLst>
                                </p:cTn>
                              </p:par>
                            </p:childTnLst>
                          </p:cTn>
                        </p:par>
                        <p:par>
                          <p:cTn id="19" fill="hold">
                            <p:stCondLst>
                              <p:cond delay="32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37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par>
                          <p:cTn id="29" fill="hold">
                            <p:stCondLst>
                              <p:cond delay="4700"/>
                            </p:stCondLst>
                            <p:childTnLst>
                              <p:par>
                                <p:cTn id="30" presetID="31"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childTnLst>
                          </p:cTn>
                        </p:par>
                        <p:par>
                          <p:cTn id="36" fill="hold">
                            <p:stCondLst>
                              <p:cond delay="57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62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1700"/>
                                        <p:tgtEl>
                                          <p:spTgt spid="17"/>
                                        </p:tgtEl>
                                      </p:cBhvr>
                                    </p:animEffect>
                                  </p:childTnLst>
                                </p:cTn>
                              </p:par>
                            </p:childTnLst>
                          </p:cTn>
                        </p:par>
                        <p:par>
                          <p:cTn id="44" fill="hold">
                            <p:stCondLst>
                              <p:cond delay="79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8400"/>
                            </p:stCondLst>
                            <p:childTnLst>
                              <p:par>
                                <p:cTn id="49" presetID="42"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6"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2051720" y="609290"/>
            <a:ext cx="5184576" cy="3523076"/>
          </a:xfrm>
          <a:prstGeom prst="rect">
            <a:avLst/>
          </a:prstGeom>
        </p:spPr>
      </p:pic>
      <p:sp>
        <p:nvSpPr>
          <p:cNvPr id="29" name="TextBox 28"/>
          <p:cNvSpPr txBox="1"/>
          <p:nvPr/>
        </p:nvSpPr>
        <p:spPr>
          <a:xfrm>
            <a:off x="2921123" y="1862997"/>
            <a:ext cx="3262432" cy="1015663"/>
          </a:xfrm>
          <a:prstGeom prst="rect">
            <a:avLst/>
          </a:prstGeom>
          <a:noFill/>
        </p:spPr>
        <p:txBody>
          <a:bodyPr vert="horz" wrap="none" rtlCol="0">
            <a:spAutoFit/>
          </a:bodyPr>
          <a:lstStyle/>
          <a:p>
            <a:r>
              <a:rPr lang="zh-CN" altLang="en-US" sz="6000" smtClean="0">
                <a:latin typeface="叶根友特色简体升级版" pitchFamily="2" charset="-122"/>
                <a:ea typeface="叶根友特色简体升级版" pitchFamily="2" charset="-122"/>
              </a:rPr>
              <a:t>第四部分</a:t>
            </a:r>
            <a:endParaRPr lang="zh-CN" altLang="en-US" sz="6000" dirty="0">
              <a:latin typeface="叶根友特色简体升级版" pitchFamily="2" charset="-122"/>
              <a:ea typeface="叶根友特色简体升级版" pitchFamily="2" charset="-122"/>
            </a:endParaRPr>
          </a:p>
        </p:txBody>
      </p:sp>
      <p:sp>
        <p:nvSpPr>
          <p:cNvPr id="30" name="TextBox 29"/>
          <p:cNvSpPr txBox="1"/>
          <p:nvPr/>
        </p:nvSpPr>
        <p:spPr>
          <a:xfrm>
            <a:off x="3140437" y="2809260"/>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536" y="-668610"/>
            <a:ext cx="4434849" cy="2788926"/>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3774" y="144273"/>
            <a:ext cx="1035592" cy="2237592"/>
          </a:xfrm>
          <a:prstGeom prst="rect">
            <a:avLst/>
          </a:prstGeom>
        </p:spPr>
      </p:pic>
      <p:pic>
        <p:nvPicPr>
          <p:cNvPr id="33" name="图片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544" y="4115573"/>
            <a:ext cx="9468544" cy="1307595"/>
          </a:xfrm>
          <a:prstGeom prst="rect">
            <a:avLst/>
          </a:prstGeom>
        </p:spPr>
      </p:pic>
    </p:spTree>
    <p:extLst>
      <p:ext uri="{BB962C8B-B14F-4D97-AF65-F5344CB8AC3E}">
        <p14:creationId xmlns:p14="http://schemas.microsoft.com/office/powerpoint/2010/main" val="12479780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1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par>
                          <p:cTn id="24" fill="hold">
                            <p:stCondLst>
                              <p:cond delay="3500"/>
                            </p:stCondLst>
                            <p:childTnLst>
                              <p:par>
                                <p:cTn id="25" presetID="16" presetClass="entr" presetSubtype="37"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outVertical)">
                                      <p:cBhvr>
                                        <p:cTn id="27" dur="500"/>
                                        <p:tgtEl>
                                          <p:spTgt spid="30"/>
                                        </p:tgtEl>
                                      </p:cBhvr>
                                    </p:animEffect>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肆</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6" name="Picture 116" descr="6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7700" y="2220280"/>
            <a:ext cx="914400" cy="56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8" descr="6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7718" y="3710466"/>
            <a:ext cx="915987" cy="56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7" descr="6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4700" y="2938939"/>
            <a:ext cx="914400" cy="5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3" descr="83"/>
          <p:cNvPicPr>
            <a:picLocks noChangeAspect="1" noChangeArrowheads="1"/>
          </p:cNvPicPr>
          <p:nvPr/>
        </p:nvPicPr>
        <p:blipFill>
          <a:blip r:embed="rId7" cstate="print">
            <a:lum bright="22000"/>
            <a:extLst>
              <a:ext uri="{28A0092B-C50C-407E-A947-70E740481C1C}">
                <a14:useLocalDpi xmlns:a14="http://schemas.microsoft.com/office/drawing/2010/main" val="0"/>
              </a:ext>
            </a:extLst>
          </a:blip>
          <a:srcRect/>
          <a:stretch>
            <a:fillRect/>
          </a:stretch>
        </p:blipFill>
        <p:spPr bwMode="auto">
          <a:xfrm>
            <a:off x="4076701" y="1394462"/>
            <a:ext cx="1630363" cy="46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24"/>
          <p:cNvSpPr>
            <a:spLocks noChangeArrowheads="1"/>
          </p:cNvSpPr>
          <p:nvPr/>
        </p:nvSpPr>
        <p:spPr bwMode="auto">
          <a:xfrm>
            <a:off x="4533900" y="1392783"/>
            <a:ext cx="9144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lnSpc>
                <a:spcPct val="120000"/>
              </a:lnSpc>
            </a:pPr>
            <a:r>
              <a:rPr lang="zh-CN" altLang="en-US" b="1">
                <a:solidFill>
                  <a:srgbClr val="FFFFFF"/>
                </a:solidFill>
                <a:ea typeface="楷体" pitchFamily="49" charset="-122"/>
              </a:rPr>
              <a:t>文字</a:t>
            </a:r>
          </a:p>
        </p:txBody>
      </p:sp>
      <p:pic>
        <p:nvPicPr>
          <p:cNvPr id="11" name="Picture 125" descr="83"/>
          <p:cNvPicPr>
            <a:picLocks noChangeAspect="1" noChangeArrowheads="1"/>
          </p:cNvPicPr>
          <p:nvPr/>
        </p:nvPicPr>
        <p:blipFill>
          <a:blip r:embed="rId7" cstate="print">
            <a:lum bright="22000"/>
            <a:extLst>
              <a:ext uri="{28A0092B-C50C-407E-A947-70E740481C1C}">
                <a14:useLocalDpi xmlns:a14="http://schemas.microsoft.com/office/drawing/2010/main" val="0"/>
              </a:ext>
            </a:extLst>
          </a:blip>
          <a:srcRect/>
          <a:stretch>
            <a:fillRect/>
          </a:stretch>
        </p:blipFill>
        <p:spPr bwMode="auto">
          <a:xfrm>
            <a:off x="2933705" y="2114550"/>
            <a:ext cx="1630363" cy="46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26"/>
          <p:cNvSpPr>
            <a:spLocks noChangeArrowheads="1"/>
          </p:cNvSpPr>
          <p:nvPr/>
        </p:nvSpPr>
        <p:spPr bwMode="auto">
          <a:xfrm>
            <a:off x="3390900" y="2114302"/>
            <a:ext cx="9144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lnSpc>
                <a:spcPct val="120000"/>
              </a:lnSpc>
            </a:pPr>
            <a:r>
              <a:rPr lang="zh-CN" altLang="en-US" b="1">
                <a:solidFill>
                  <a:srgbClr val="FFFFFF"/>
                </a:solidFill>
                <a:ea typeface="楷体" pitchFamily="49" charset="-122"/>
              </a:rPr>
              <a:t>文字</a:t>
            </a:r>
          </a:p>
        </p:txBody>
      </p:sp>
      <p:pic>
        <p:nvPicPr>
          <p:cNvPr id="16" name="Picture 127" descr="83"/>
          <p:cNvPicPr>
            <a:picLocks noChangeAspect="1" noChangeArrowheads="1"/>
          </p:cNvPicPr>
          <p:nvPr/>
        </p:nvPicPr>
        <p:blipFill>
          <a:blip r:embed="rId8" cstate="print">
            <a:lum bright="22000"/>
            <a:extLst>
              <a:ext uri="{28A0092B-C50C-407E-A947-70E740481C1C}">
                <a14:useLocalDpi xmlns:a14="http://schemas.microsoft.com/office/drawing/2010/main" val="0"/>
              </a:ext>
            </a:extLst>
          </a:blip>
          <a:srcRect/>
          <a:stretch>
            <a:fillRect/>
          </a:stretch>
        </p:blipFill>
        <p:spPr bwMode="auto">
          <a:xfrm>
            <a:off x="1865313" y="2731772"/>
            <a:ext cx="1631950"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28"/>
          <p:cNvSpPr>
            <a:spLocks noChangeArrowheads="1"/>
          </p:cNvSpPr>
          <p:nvPr/>
        </p:nvSpPr>
        <p:spPr bwMode="auto">
          <a:xfrm>
            <a:off x="2324100" y="2731522"/>
            <a:ext cx="9144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lnSpc>
                <a:spcPct val="120000"/>
              </a:lnSpc>
            </a:pPr>
            <a:r>
              <a:rPr lang="zh-CN" altLang="en-US" b="1">
                <a:solidFill>
                  <a:srgbClr val="FFFFFF"/>
                </a:solidFill>
                <a:ea typeface="楷体" pitchFamily="49" charset="-122"/>
              </a:rPr>
              <a:t>文字</a:t>
            </a:r>
          </a:p>
        </p:txBody>
      </p:sp>
      <p:pic>
        <p:nvPicPr>
          <p:cNvPr id="18" name="Picture 129" descr="83"/>
          <p:cNvPicPr>
            <a:picLocks noChangeAspect="1" noChangeArrowheads="1"/>
          </p:cNvPicPr>
          <p:nvPr/>
        </p:nvPicPr>
        <p:blipFill>
          <a:blip r:embed="rId7" cstate="print">
            <a:lum bright="22000"/>
            <a:extLst>
              <a:ext uri="{28A0092B-C50C-407E-A947-70E740481C1C}">
                <a14:useLocalDpi xmlns:a14="http://schemas.microsoft.com/office/drawing/2010/main" val="0"/>
              </a:ext>
            </a:extLst>
          </a:blip>
          <a:srcRect/>
          <a:stretch>
            <a:fillRect/>
          </a:stretch>
        </p:blipFill>
        <p:spPr bwMode="auto">
          <a:xfrm>
            <a:off x="539750" y="3607594"/>
            <a:ext cx="1631950" cy="46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30"/>
          <p:cNvSpPr>
            <a:spLocks noChangeArrowheads="1"/>
          </p:cNvSpPr>
          <p:nvPr/>
        </p:nvSpPr>
        <p:spPr bwMode="auto">
          <a:xfrm>
            <a:off x="996950" y="3605917"/>
            <a:ext cx="9144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lnSpc>
                <a:spcPct val="120000"/>
              </a:lnSpc>
            </a:pPr>
            <a:r>
              <a:rPr lang="zh-CN" altLang="en-US" b="1">
                <a:solidFill>
                  <a:srgbClr val="FFFFFF"/>
                </a:solidFill>
                <a:ea typeface="楷体" pitchFamily="49" charset="-122"/>
              </a:rPr>
              <a:t>文字</a:t>
            </a:r>
          </a:p>
        </p:txBody>
      </p:sp>
      <p:sp>
        <p:nvSpPr>
          <p:cNvPr id="20" name="Rectangle 131"/>
          <p:cNvSpPr>
            <a:spLocks noChangeArrowheads="1"/>
          </p:cNvSpPr>
          <p:nvPr/>
        </p:nvSpPr>
        <p:spPr bwMode="auto">
          <a:xfrm>
            <a:off x="6134100" y="1834805"/>
            <a:ext cx="1600200" cy="59950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lnSpc>
                <a:spcPct val="120000"/>
              </a:lnSpc>
            </a:pPr>
            <a:r>
              <a:rPr lang="zh-CN" altLang="en-US" sz="1400" b="1">
                <a:solidFill>
                  <a:srgbClr val="000000"/>
                </a:solidFill>
                <a:ea typeface="楷体" pitchFamily="49" charset="-122"/>
              </a:rPr>
              <a:t>点击输入相关的文字内容</a:t>
            </a:r>
          </a:p>
        </p:txBody>
      </p:sp>
      <p:sp>
        <p:nvSpPr>
          <p:cNvPr id="21" name="Rectangle 132"/>
          <p:cNvSpPr>
            <a:spLocks noChangeArrowheads="1"/>
          </p:cNvSpPr>
          <p:nvPr/>
        </p:nvSpPr>
        <p:spPr bwMode="auto">
          <a:xfrm>
            <a:off x="4991100" y="2554895"/>
            <a:ext cx="1600200" cy="59950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lnSpc>
                <a:spcPct val="120000"/>
              </a:lnSpc>
            </a:pPr>
            <a:r>
              <a:rPr lang="zh-CN" altLang="en-US" sz="1400" b="1">
                <a:solidFill>
                  <a:srgbClr val="000000"/>
                </a:solidFill>
                <a:ea typeface="楷体" pitchFamily="49" charset="-122"/>
              </a:rPr>
              <a:t>点击输入相关的文字内容</a:t>
            </a:r>
          </a:p>
        </p:txBody>
      </p:sp>
      <p:sp>
        <p:nvSpPr>
          <p:cNvPr id="22" name="Rectangle 133"/>
          <p:cNvSpPr>
            <a:spLocks noChangeArrowheads="1"/>
          </p:cNvSpPr>
          <p:nvPr/>
        </p:nvSpPr>
        <p:spPr bwMode="auto">
          <a:xfrm>
            <a:off x="3924300" y="3280700"/>
            <a:ext cx="1600200" cy="59950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lnSpc>
                <a:spcPct val="120000"/>
              </a:lnSpc>
            </a:pPr>
            <a:r>
              <a:rPr lang="zh-CN" altLang="en-US" sz="1400" b="1">
                <a:solidFill>
                  <a:srgbClr val="000000"/>
                </a:solidFill>
                <a:ea typeface="楷体" pitchFamily="49" charset="-122"/>
              </a:rPr>
              <a:t>点击输入相关的文字内容</a:t>
            </a:r>
          </a:p>
        </p:txBody>
      </p:sp>
      <p:sp>
        <p:nvSpPr>
          <p:cNvPr id="23" name="Rectangle 134"/>
          <p:cNvSpPr>
            <a:spLocks noChangeArrowheads="1"/>
          </p:cNvSpPr>
          <p:nvPr/>
        </p:nvSpPr>
        <p:spPr bwMode="auto">
          <a:xfrm>
            <a:off x="2705100" y="4000788"/>
            <a:ext cx="1600200" cy="59950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itchFamily="34" charset="0"/>
                <a:ea typeface="宋体" pitchFamily="2" charset="-122"/>
              </a:defRPr>
            </a:lvl1pPr>
            <a:lvl2pPr marL="742950" indent="-285750" defTabSz="815975" eaLnBrk="0" hangingPunct="0">
              <a:defRPr i="1">
                <a:solidFill>
                  <a:schemeClr val="tx1"/>
                </a:solidFill>
                <a:latin typeface="Arial" pitchFamily="34" charset="0"/>
                <a:ea typeface="宋体" pitchFamily="2" charset="-122"/>
              </a:defRPr>
            </a:lvl2pPr>
            <a:lvl3pPr marL="1143000" indent="-228600" defTabSz="815975" eaLnBrk="0" hangingPunct="0">
              <a:defRPr i="1">
                <a:solidFill>
                  <a:schemeClr val="tx1"/>
                </a:solidFill>
                <a:latin typeface="Arial" pitchFamily="34" charset="0"/>
                <a:ea typeface="宋体" pitchFamily="2" charset="-122"/>
              </a:defRPr>
            </a:lvl3pPr>
            <a:lvl4pPr marL="1600200" indent="-228600" defTabSz="815975" eaLnBrk="0" hangingPunct="0">
              <a:defRPr i="1">
                <a:solidFill>
                  <a:schemeClr val="tx1"/>
                </a:solidFill>
                <a:latin typeface="Arial" pitchFamily="34" charset="0"/>
                <a:ea typeface="宋体" pitchFamily="2" charset="-122"/>
              </a:defRPr>
            </a:lvl4pPr>
            <a:lvl5pPr marL="2057400" indent="-228600" defTabSz="815975" eaLnBrk="0" hangingPunct="0">
              <a:defRPr i="1">
                <a:solidFill>
                  <a:schemeClr val="tx1"/>
                </a:solidFill>
                <a:latin typeface="Arial" pitchFamily="34" charset="0"/>
                <a:ea typeface="宋体" pitchFamily="2" charset="-122"/>
              </a:defRPr>
            </a:lvl5pPr>
            <a:lvl6pPr marL="25146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defTabSz="815975"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lnSpc>
                <a:spcPct val="120000"/>
              </a:lnSpc>
            </a:pPr>
            <a:r>
              <a:rPr lang="zh-CN" altLang="en-US" sz="1400" b="1">
                <a:solidFill>
                  <a:srgbClr val="000000"/>
                </a:solidFill>
                <a:ea typeface="楷体" pitchFamily="49" charset="-122"/>
              </a:rPr>
              <a:t>点击输入相关的文字内容</a:t>
            </a:r>
          </a:p>
        </p:txBody>
      </p:sp>
      <p:pic>
        <p:nvPicPr>
          <p:cNvPr id="24" name="Picture 115" descr="6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76900" y="1210154"/>
            <a:ext cx="1295400" cy="80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4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8531166">
            <a:off x="2671763" y="3467579"/>
            <a:ext cx="927100" cy="2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4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8531166">
            <a:off x="3846513" y="2720342"/>
            <a:ext cx="927100" cy="2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4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8531166">
            <a:off x="5068888" y="1948817"/>
            <a:ext cx="927100" cy="2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7042320" y="3146359"/>
            <a:ext cx="1634136" cy="1723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9450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1000"/>
                                        <p:tgtEl>
                                          <p:spTgt spid="19"/>
                                        </p:tgtEl>
                                      </p:cBhvr>
                                    </p:animEffect>
                                  </p:childTnLst>
                                </p:cTn>
                              </p:par>
                            </p:childTnLst>
                          </p:cTn>
                        </p:par>
                        <p:par>
                          <p:cTn id="21" fill="hold">
                            <p:stCondLst>
                              <p:cond delay="3000"/>
                            </p:stCondLst>
                            <p:childTnLst>
                              <p:par>
                                <p:cTn id="22" presetID="47"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22" presetClass="entr" presetSubtype="4"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par>
                          <p:cTn id="31" fill="hold">
                            <p:stCondLst>
                              <p:cond delay="4500"/>
                            </p:stCondLst>
                            <p:childTnLst>
                              <p:par>
                                <p:cTn id="32" presetID="31" presetClass="entr" presetSubtype="0" fill="hold" nodeType="afterEffect">
                                  <p:stCondLst>
                                    <p:cond delay="0"/>
                                  </p:stCondLst>
                                  <p:iterate type="lt">
                                    <p:tmPct val="5000"/>
                                  </p:iterate>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fltVal val="0"/>
                                          </p:val>
                                        </p:tav>
                                        <p:tav tm="100000">
                                          <p:val>
                                            <p:strVal val="#ppt_h"/>
                                          </p:val>
                                        </p:tav>
                                      </p:tavLst>
                                    </p:anim>
                                    <p:anim calcmode="lin" valueType="num">
                                      <p:cBhvr>
                                        <p:cTn id="36" dur="1000" fill="hold"/>
                                        <p:tgtEl>
                                          <p:spTgt spid="8"/>
                                        </p:tgtEl>
                                        <p:attrNameLst>
                                          <p:attrName>style.rotation</p:attrName>
                                        </p:attrNameLst>
                                      </p:cBhvr>
                                      <p:tavLst>
                                        <p:tav tm="0">
                                          <p:val>
                                            <p:fltVal val="90"/>
                                          </p:val>
                                        </p:tav>
                                        <p:tav tm="100000">
                                          <p:val>
                                            <p:fltVal val="0"/>
                                          </p:val>
                                        </p:tav>
                                      </p:tavLst>
                                    </p:anim>
                                    <p:animEffect transition="in" filter="fade">
                                      <p:cBhvr>
                                        <p:cTn id="37" dur="1000"/>
                                        <p:tgtEl>
                                          <p:spTgt spid="8"/>
                                        </p:tgtEl>
                                      </p:cBhvr>
                                    </p:animEffect>
                                  </p:childTnLst>
                                </p:cTn>
                              </p:par>
                            </p:childTnLst>
                          </p:cTn>
                        </p:par>
                        <p:par>
                          <p:cTn id="38" fill="hold">
                            <p:stCondLst>
                              <p:cond delay="5500"/>
                            </p:stCondLst>
                            <p:childTnLst>
                              <p:par>
                                <p:cTn id="39" presetID="55"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strVal val="#ppt_w*0.70"/>
                                          </p:val>
                                        </p:tav>
                                        <p:tav tm="100000">
                                          <p:val>
                                            <p:strVal val="#ppt_w"/>
                                          </p:val>
                                        </p:tav>
                                      </p:tavLst>
                                    </p:anim>
                                    <p:anim calcmode="lin" valueType="num">
                                      <p:cBhvr>
                                        <p:cTn id="42" dur="1000" fill="hold"/>
                                        <p:tgtEl>
                                          <p:spTgt spid="16"/>
                                        </p:tgtEl>
                                        <p:attrNameLst>
                                          <p:attrName>ppt_h</p:attrName>
                                        </p:attrNameLst>
                                      </p:cBhvr>
                                      <p:tavLst>
                                        <p:tav tm="0">
                                          <p:val>
                                            <p:strVal val="#ppt_h"/>
                                          </p:val>
                                        </p:tav>
                                        <p:tav tm="100000">
                                          <p:val>
                                            <p:strVal val="#ppt_h"/>
                                          </p:val>
                                        </p:tav>
                                      </p:tavLst>
                                    </p:anim>
                                    <p:animEffect transition="in" filter="fade">
                                      <p:cBhvr>
                                        <p:cTn id="43" dur="1000"/>
                                        <p:tgtEl>
                                          <p:spTgt spid="16"/>
                                        </p:tgtEl>
                                      </p:cBhvr>
                                    </p:animEffect>
                                  </p:childTnLst>
                                </p:cTn>
                              </p:par>
                            </p:childTnLst>
                          </p:cTn>
                        </p:par>
                        <p:par>
                          <p:cTn id="44" fill="hold">
                            <p:stCondLst>
                              <p:cond delay="6500"/>
                            </p:stCondLst>
                            <p:childTnLst>
                              <p:par>
                                <p:cTn id="45" presetID="22" presetClass="entr" presetSubtype="8"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par>
                          <p:cTn id="48" fill="hold">
                            <p:stCondLst>
                              <p:cond delay="7500"/>
                            </p:stCondLst>
                            <p:childTnLst>
                              <p:par>
                                <p:cTn id="49" presetID="47" presetClass="entr" presetSubtype="0"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par>
                          <p:cTn id="54" fill="hold">
                            <p:stCondLst>
                              <p:cond delay="8500"/>
                            </p:stCondLst>
                            <p:childTnLst>
                              <p:par>
                                <p:cTn id="55" presetID="22" presetClass="entr" presetSubtype="4"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par>
                          <p:cTn id="58" fill="hold">
                            <p:stCondLst>
                              <p:cond delay="9000"/>
                            </p:stCondLst>
                            <p:childTnLst>
                              <p:par>
                                <p:cTn id="59" presetID="31" presetClass="entr" presetSubtype="0" fill="hold" nodeType="afterEffect">
                                  <p:stCondLst>
                                    <p:cond delay="0"/>
                                  </p:stCondLst>
                                  <p:iterate type="lt">
                                    <p:tmPct val="5000"/>
                                  </p:iterate>
                                  <p:childTnLst>
                                    <p:set>
                                      <p:cBhvr>
                                        <p:cTn id="60" dur="1" fill="hold">
                                          <p:stCondLst>
                                            <p:cond delay="0"/>
                                          </p:stCondLst>
                                        </p:cTn>
                                        <p:tgtEl>
                                          <p:spTgt spid="6"/>
                                        </p:tgtEl>
                                        <p:attrNameLst>
                                          <p:attrName>style.visibility</p:attrName>
                                        </p:attrNameLst>
                                      </p:cBhvr>
                                      <p:to>
                                        <p:strVal val="visible"/>
                                      </p:to>
                                    </p:set>
                                    <p:anim calcmode="lin" valueType="num">
                                      <p:cBhvr>
                                        <p:cTn id="61" dur="1000" fill="hold"/>
                                        <p:tgtEl>
                                          <p:spTgt spid="6"/>
                                        </p:tgtEl>
                                        <p:attrNameLst>
                                          <p:attrName>ppt_w</p:attrName>
                                        </p:attrNameLst>
                                      </p:cBhvr>
                                      <p:tavLst>
                                        <p:tav tm="0">
                                          <p:val>
                                            <p:fltVal val="0"/>
                                          </p:val>
                                        </p:tav>
                                        <p:tav tm="100000">
                                          <p:val>
                                            <p:strVal val="#ppt_w"/>
                                          </p:val>
                                        </p:tav>
                                      </p:tavLst>
                                    </p:anim>
                                    <p:anim calcmode="lin" valueType="num">
                                      <p:cBhvr>
                                        <p:cTn id="62" dur="1000" fill="hold"/>
                                        <p:tgtEl>
                                          <p:spTgt spid="6"/>
                                        </p:tgtEl>
                                        <p:attrNameLst>
                                          <p:attrName>ppt_h</p:attrName>
                                        </p:attrNameLst>
                                      </p:cBhvr>
                                      <p:tavLst>
                                        <p:tav tm="0">
                                          <p:val>
                                            <p:fltVal val="0"/>
                                          </p:val>
                                        </p:tav>
                                        <p:tav tm="100000">
                                          <p:val>
                                            <p:strVal val="#ppt_h"/>
                                          </p:val>
                                        </p:tav>
                                      </p:tavLst>
                                    </p:anim>
                                    <p:anim calcmode="lin" valueType="num">
                                      <p:cBhvr>
                                        <p:cTn id="63" dur="1000" fill="hold"/>
                                        <p:tgtEl>
                                          <p:spTgt spid="6"/>
                                        </p:tgtEl>
                                        <p:attrNameLst>
                                          <p:attrName>style.rotation</p:attrName>
                                        </p:attrNameLst>
                                      </p:cBhvr>
                                      <p:tavLst>
                                        <p:tav tm="0">
                                          <p:val>
                                            <p:fltVal val="90"/>
                                          </p:val>
                                        </p:tav>
                                        <p:tav tm="100000">
                                          <p:val>
                                            <p:fltVal val="0"/>
                                          </p:val>
                                        </p:tav>
                                      </p:tavLst>
                                    </p:anim>
                                    <p:animEffect transition="in" filter="fade">
                                      <p:cBhvr>
                                        <p:cTn id="64" dur="1000"/>
                                        <p:tgtEl>
                                          <p:spTgt spid="6"/>
                                        </p:tgtEl>
                                      </p:cBhvr>
                                    </p:animEffect>
                                  </p:childTnLst>
                                </p:cTn>
                              </p:par>
                            </p:childTnLst>
                          </p:cTn>
                        </p:par>
                        <p:par>
                          <p:cTn id="65" fill="hold">
                            <p:stCondLst>
                              <p:cond delay="10000"/>
                            </p:stCondLst>
                            <p:childTnLst>
                              <p:par>
                                <p:cTn id="66" presetID="55" presetClass="entr" presetSubtype="0"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1000" fill="hold"/>
                                        <p:tgtEl>
                                          <p:spTgt spid="11"/>
                                        </p:tgtEl>
                                        <p:attrNameLst>
                                          <p:attrName>ppt_w</p:attrName>
                                        </p:attrNameLst>
                                      </p:cBhvr>
                                      <p:tavLst>
                                        <p:tav tm="0">
                                          <p:val>
                                            <p:strVal val="#ppt_w*0.70"/>
                                          </p:val>
                                        </p:tav>
                                        <p:tav tm="100000">
                                          <p:val>
                                            <p:strVal val="#ppt_w"/>
                                          </p:val>
                                        </p:tav>
                                      </p:tavLst>
                                    </p:anim>
                                    <p:anim calcmode="lin" valueType="num">
                                      <p:cBhvr>
                                        <p:cTn id="69" dur="1000" fill="hold"/>
                                        <p:tgtEl>
                                          <p:spTgt spid="11"/>
                                        </p:tgtEl>
                                        <p:attrNameLst>
                                          <p:attrName>ppt_h</p:attrName>
                                        </p:attrNameLst>
                                      </p:cBhvr>
                                      <p:tavLst>
                                        <p:tav tm="0">
                                          <p:val>
                                            <p:strVal val="#ppt_h"/>
                                          </p:val>
                                        </p:tav>
                                        <p:tav tm="100000">
                                          <p:val>
                                            <p:strVal val="#ppt_h"/>
                                          </p:val>
                                        </p:tav>
                                      </p:tavLst>
                                    </p:anim>
                                    <p:animEffect transition="in" filter="fade">
                                      <p:cBhvr>
                                        <p:cTn id="70" dur="1000"/>
                                        <p:tgtEl>
                                          <p:spTgt spid="11"/>
                                        </p:tgtEl>
                                      </p:cBhvr>
                                    </p:animEffect>
                                  </p:childTnLst>
                                </p:cTn>
                              </p:par>
                            </p:childTnLst>
                          </p:cTn>
                        </p:par>
                        <p:par>
                          <p:cTn id="71" fill="hold">
                            <p:stCondLst>
                              <p:cond delay="11000"/>
                            </p:stCondLst>
                            <p:childTnLst>
                              <p:par>
                                <p:cTn id="72" presetID="22" presetClass="entr" presetSubtype="8"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1000"/>
                                        <p:tgtEl>
                                          <p:spTgt spid="12"/>
                                        </p:tgtEl>
                                      </p:cBhvr>
                                    </p:animEffect>
                                  </p:childTnLst>
                                </p:cTn>
                              </p:par>
                            </p:childTnLst>
                          </p:cTn>
                        </p:par>
                        <p:par>
                          <p:cTn id="75" fill="hold">
                            <p:stCondLst>
                              <p:cond delay="12000"/>
                            </p:stCondLst>
                            <p:childTnLst>
                              <p:par>
                                <p:cTn id="76" presetID="47"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childTnLst>
                          </p:cTn>
                        </p:par>
                        <p:par>
                          <p:cTn id="81" fill="hold">
                            <p:stCondLst>
                              <p:cond delay="13000"/>
                            </p:stCondLst>
                            <p:childTnLst>
                              <p:par>
                                <p:cTn id="82" presetID="22" presetClass="entr" presetSubtype="4" fill="hold"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down)">
                                      <p:cBhvr>
                                        <p:cTn id="84" dur="500"/>
                                        <p:tgtEl>
                                          <p:spTgt spid="27"/>
                                        </p:tgtEl>
                                      </p:cBhvr>
                                    </p:animEffect>
                                  </p:childTnLst>
                                </p:cTn>
                              </p:par>
                            </p:childTnLst>
                          </p:cTn>
                        </p:par>
                        <p:par>
                          <p:cTn id="85" fill="hold">
                            <p:stCondLst>
                              <p:cond delay="13500"/>
                            </p:stCondLst>
                            <p:childTnLst>
                              <p:par>
                                <p:cTn id="86" presetID="31" presetClass="entr" presetSubtype="0" fill="hold" nodeType="afterEffect">
                                  <p:stCondLst>
                                    <p:cond delay="0"/>
                                  </p:stCondLst>
                                  <p:iterate type="lt">
                                    <p:tmPct val="5000"/>
                                  </p:iterate>
                                  <p:childTnLst>
                                    <p:set>
                                      <p:cBhvr>
                                        <p:cTn id="87" dur="1" fill="hold">
                                          <p:stCondLst>
                                            <p:cond delay="0"/>
                                          </p:stCondLst>
                                        </p:cTn>
                                        <p:tgtEl>
                                          <p:spTgt spid="24"/>
                                        </p:tgtEl>
                                        <p:attrNameLst>
                                          <p:attrName>style.visibility</p:attrName>
                                        </p:attrNameLst>
                                      </p:cBhvr>
                                      <p:to>
                                        <p:strVal val="visible"/>
                                      </p:to>
                                    </p:set>
                                    <p:anim calcmode="lin" valueType="num">
                                      <p:cBhvr>
                                        <p:cTn id="88" dur="1000" fill="hold"/>
                                        <p:tgtEl>
                                          <p:spTgt spid="24"/>
                                        </p:tgtEl>
                                        <p:attrNameLst>
                                          <p:attrName>ppt_w</p:attrName>
                                        </p:attrNameLst>
                                      </p:cBhvr>
                                      <p:tavLst>
                                        <p:tav tm="0">
                                          <p:val>
                                            <p:fltVal val="0"/>
                                          </p:val>
                                        </p:tav>
                                        <p:tav tm="100000">
                                          <p:val>
                                            <p:strVal val="#ppt_w"/>
                                          </p:val>
                                        </p:tav>
                                      </p:tavLst>
                                    </p:anim>
                                    <p:anim calcmode="lin" valueType="num">
                                      <p:cBhvr>
                                        <p:cTn id="89" dur="1000" fill="hold"/>
                                        <p:tgtEl>
                                          <p:spTgt spid="24"/>
                                        </p:tgtEl>
                                        <p:attrNameLst>
                                          <p:attrName>ppt_h</p:attrName>
                                        </p:attrNameLst>
                                      </p:cBhvr>
                                      <p:tavLst>
                                        <p:tav tm="0">
                                          <p:val>
                                            <p:fltVal val="0"/>
                                          </p:val>
                                        </p:tav>
                                        <p:tav tm="100000">
                                          <p:val>
                                            <p:strVal val="#ppt_h"/>
                                          </p:val>
                                        </p:tav>
                                      </p:tavLst>
                                    </p:anim>
                                    <p:anim calcmode="lin" valueType="num">
                                      <p:cBhvr>
                                        <p:cTn id="90" dur="1000" fill="hold"/>
                                        <p:tgtEl>
                                          <p:spTgt spid="24"/>
                                        </p:tgtEl>
                                        <p:attrNameLst>
                                          <p:attrName>style.rotation</p:attrName>
                                        </p:attrNameLst>
                                      </p:cBhvr>
                                      <p:tavLst>
                                        <p:tav tm="0">
                                          <p:val>
                                            <p:fltVal val="90"/>
                                          </p:val>
                                        </p:tav>
                                        <p:tav tm="100000">
                                          <p:val>
                                            <p:fltVal val="0"/>
                                          </p:val>
                                        </p:tav>
                                      </p:tavLst>
                                    </p:anim>
                                    <p:animEffect transition="in" filter="fade">
                                      <p:cBhvr>
                                        <p:cTn id="91" dur="1000"/>
                                        <p:tgtEl>
                                          <p:spTgt spid="24"/>
                                        </p:tgtEl>
                                      </p:cBhvr>
                                    </p:animEffect>
                                  </p:childTnLst>
                                </p:cTn>
                              </p:par>
                            </p:childTnLst>
                          </p:cTn>
                        </p:par>
                        <p:par>
                          <p:cTn id="92" fill="hold">
                            <p:stCondLst>
                              <p:cond delay="14500"/>
                            </p:stCondLst>
                            <p:childTnLst>
                              <p:par>
                                <p:cTn id="93" presetID="55" presetClass="entr" presetSubtype="0" fill="hold" nodeType="after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1000" fill="hold"/>
                                        <p:tgtEl>
                                          <p:spTgt spid="9"/>
                                        </p:tgtEl>
                                        <p:attrNameLst>
                                          <p:attrName>ppt_w</p:attrName>
                                        </p:attrNameLst>
                                      </p:cBhvr>
                                      <p:tavLst>
                                        <p:tav tm="0">
                                          <p:val>
                                            <p:strVal val="#ppt_w*0.70"/>
                                          </p:val>
                                        </p:tav>
                                        <p:tav tm="100000">
                                          <p:val>
                                            <p:strVal val="#ppt_w"/>
                                          </p:val>
                                        </p:tav>
                                      </p:tavLst>
                                    </p:anim>
                                    <p:anim calcmode="lin" valueType="num">
                                      <p:cBhvr>
                                        <p:cTn id="96" dur="1000" fill="hold"/>
                                        <p:tgtEl>
                                          <p:spTgt spid="9"/>
                                        </p:tgtEl>
                                        <p:attrNameLst>
                                          <p:attrName>ppt_h</p:attrName>
                                        </p:attrNameLst>
                                      </p:cBhvr>
                                      <p:tavLst>
                                        <p:tav tm="0">
                                          <p:val>
                                            <p:strVal val="#ppt_h"/>
                                          </p:val>
                                        </p:tav>
                                        <p:tav tm="100000">
                                          <p:val>
                                            <p:strVal val="#ppt_h"/>
                                          </p:val>
                                        </p:tav>
                                      </p:tavLst>
                                    </p:anim>
                                    <p:animEffect transition="in" filter="fade">
                                      <p:cBhvr>
                                        <p:cTn id="97" dur="1000"/>
                                        <p:tgtEl>
                                          <p:spTgt spid="9"/>
                                        </p:tgtEl>
                                      </p:cBhvr>
                                    </p:animEffect>
                                  </p:childTnLst>
                                </p:cTn>
                              </p:par>
                            </p:childTnLst>
                          </p:cTn>
                        </p:par>
                        <p:par>
                          <p:cTn id="98" fill="hold">
                            <p:stCondLst>
                              <p:cond delay="15500"/>
                            </p:stCondLst>
                            <p:childTnLst>
                              <p:par>
                                <p:cTn id="99" presetID="22" presetClass="entr" presetSubtype="8" fill="hold" grpId="0" nodeType="after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ipe(left)">
                                      <p:cBhvr>
                                        <p:cTn id="101" dur="1000"/>
                                        <p:tgtEl>
                                          <p:spTgt spid="10"/>
                                        </p:tgtEl>
                                      </p:cBhvr>
                                    </p:animEffect>
                                  </p:childTnLst>
                                </p:cTn>
                              </p:par>
                            </p:childTnLst>
                          </p:cTn>
                        </p:par>
                        <p:par>
                          <p:cTn id="102" fill="hold">
                            <p:stCondLst>
                              <p:cond delay="16500"/>
                            </p:stCondLst>
                            <p:childTnLst>
                              <p:par>
                                <p:cTn id="103" presetID="47" presetClass="entr" presetSubtype="0" fill="hold" grpId="0" nodeType="after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1000"/>
                                        <p:tgtEl>
                                          <p:spTgt spid="20"/>
                                        </p:tgtEl>
                                      </p:cBhvr>
                                    </p:animEffect>
                                    <p:anim calcmode="lin" valueType="num">
                                      <p:cBhvr>
                                        <p:cTn id="106" dur="1000" fill="hold"/>
                                        <p:tgtEl>
                                          <p:spTgt spid="20"/>
                                        </p:tgtEl>
                                        <p:attrNameLst>
                                          <p:attrName>ppt_x</p:attrName>
                                        </p:attrNameLst>
                                      </p:cBhvr>
                                      <p:tavLst>
                                        <p:tav tm="0">
                                          <p:val>
                                            <p:strVal val="#ppt_x"/>
                                          </p:val>
                                        </p:tav>
                                        <p:tav tm="100000">
                                          <p:val>
                                            <p:strVal val="#ppt_x"/>
                                          </p:val>
                                        </p:tav>
                                      </p:tavLst>
                                    </p:anim>
                                    <p:anim calcmode="lin" valueType="num">
                                      <p:cBhvr>
                                        <p:cTn id="10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7" grpId="0"/>
      <p:bldP spid="19" grpId="0"/>
      <p:bldP spid="20" grpId="0"/>
      <p:bldP spid="21" grpId="0"/>
      <p:bldP spid="22"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肆</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grpSp>
        <p:nvGrpSpPr>
          <p:cNvPr id="6" name="组合 5"/>
          <p:cNvGrpSpPr/>
          <p:nvPr/>
        </p:nvGrpSpPr>
        <p:grpSpPr>
          <a:xfrm>
            <a:off x="4880148" y="674544"/>
            <a:ext cx="3433942" cy="2626526"/>
            <a:chOff x="1226372" y="297473"/>
            <a:chExt cx="5914712" cy="4523997"/>
          </a:xfrm>
        </p:grpSpPr>
        <p:pic>
          <p:nvPicPr>
            <p:cNvPr id="7" name="Picture 2" descr="F:\360安全浏览器下载\水墨\1402\0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13" t="5782" r="21903" b="6290"/>
            <a:stretch/>
          </p:blipFill>
          <p:spPr bwMode="auto">
            <a:xfrm>
              <a:off x="1226372" y="297473"/>
              <a:ext cx="5914712" cy="45239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9"/>
            <p:cNvSpPr txBox="1">
              <a:spLocks noChangeArrowheads="1"/>
            </p:cNvSpPr>
            <p:nvPr/>
          </p:nvSpPr>
          <p:spPr bwMode="auto">
            <a:xfrm>
              <a:off x="4870809" y="1509641"/>
              <a:ext cx="1192775" cy="216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defTabSz="815975">
                <a:lnSpc>
                  <a:spcPct val="80000"/>
                </a:lnSpc>
              </a:pPr>
              <a:r>
                <a:rPr lang="zh-CN" altLang="en-US" sz="2000" spc="-150" dirty="0">
                  <a:solidFill>
                    <a:schemeClr val="bg1"/>
                  </a:solidFill>
                  <a:latin typeface="楷体" pitchFamily="49" charset="-122"/>
                  <a:ea typeface="楷体" pitchFamily="49" charset="-122"/>
                </a:rPr>
                <a:t>点击添加文字模板</a:t>
              </a:r>
            </a:p>
          </p:txBody>
        </p:sp>
      </p:grpSp>
      <p:grpSp>
        <p:nvGrpSpPr>
          <p:cNvPr id="9" name="组合 8"/>
          <p:cNvGrpSpPr/>
          <p:nvPr/>
        </p:nvGrpSpPr>
        <p:grpSpPr>
          <a:xfrm>
            <a:off x="1275363" y="2405209"/>
            <a:ext cx="5169694" cy="1654175"/>
            <a:chOff x="1943496" y="1919288"/>
            <a:chExt cx="5169694" cy="1654175"/>
          </a:xfrm>
        </p:grpSpPr>
        <p:cxnSp>
          <p:nvCxnSpPr>
            <p:cNvPr id="10" name="直接连接符 9"/>
            <p:cNvCxnSpPr/>
            <p:nvPr/>
          </p:nvCxnSpPr>
          <p:spPr>
            <a:xfrm>
              <a:off x="1943496" y="1919288"/>
              <a:ext cx="768351" cy="12414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2711847" y="2074069"/>
              <a:ext cx="1239043" cy="10866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950890" y="2074069"/>
              <a:ext cx="500857" cy="14993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451747" y="2786063"/>
              <a:ext cx="1189831" cy="7683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675709" y="2786063"/>
              <a:ext cx="1437481" cy="6318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18" name="图片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7851" y="2011509"/>
            <a:ext cx="8350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2876" y="3271984"/>
            <a:ext cx="8334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66039" y="2165496"/>
            <a:ext cx="833437"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5951" y="3646634"/>
            <a:ext cx="8334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0064" y="2884634"/>
            <a:ext cx="8350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28339" y="3510109"/>
            <a:ext cx="83343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29"/>
          <p:cNvSpPr txBox="1">
            <a:spLocks noChangeArrowheads="1"/>
          </p:cNvSpPr>
          <p:nvPr/>
        </p:nvSpPr>
        <p:spPr bwMode="auto">
          <a:xfrm>
            <a:off x="486885" y="1520278"/>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sz="1400" dirty="0">
                <a:latin typeface="楷体" pitchFamily="49" charset="-122"/>
                <a:ea typeface="楷体" pitchFamily="49" charset="-122"/>
              </a:rPr>
              <a:t>点击</a:t>
            </a:r>
            <a:r>
              <a:rPr lang="zh-CN" altLang="en-US" sz="1400" dirty="0" smtClean="0">
                <a:latin typeface="楷体" pitchFamily="49" charset="-122"/>
                <a:ea typeface="楷体" pitchFamily="49" charset="-122"/>
              </a:rPr>
              <a:t>此处添加文字</a:t>
            </a:r>
            <a:endParaRPr lang="en-US" altLang="zh-CN" sz="1400" dirty="0">
              <a:latin typeface="楷体" pitchFamily="49" charset="-122"/>
              <a:ea typeface="楷体" pitchFamily="49" charset="-122"/>
            </a:endParaRPr>
          </a:p>
          <a:p>
            <a:r>
              <a:rPr lang="zh-CN" altLang="en-US" sz="1400" dirty="0">
                <a:latin typeface="楷体" pitchFamily="49" charset="-122"/>
                <a:ea typeface="楷体" pitchFamily="49" charset="-122"/>
              </a:rPr>
              <a:t>点击此处添加文字</a:t>
            </a:r>
            <a:endParaRPr lang="en-US" altLang="zh-CN" sz="1400" dirty="0">
              <a:latin typeface="楷体" pitchFamily="49" charset="-122"/>
              <a:ea typeface="楷体" pitchFamily="49" charset="-122"/>
            </a:endParaRPr>
          </a:p>
        </p:txBody>
      </p:sp>
      <p:sp>
        <p:nvSpPr>
          <p:cNvPr id="25" name="文本框 29"/>
          <p:cNvSpPr txBox="1">
            <a:spLocks noChangeArrowheads="1"/>
          </p:cNvSpPr>
          <p:nvPr/>
        </p:nvSpPr>
        <p:spPr bwMode="auto">
          <a:xfrm>
            <a:off x="1301136" y="4035899"/>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sz="1400" dirty="0">
                <a:latin typeface="楷体" pitchFamily="49" charset="-122"/>
                <a:ea typeface="楷体" pitchFamily="49" charset="-122"/>
              </a:rPr>
              <a:t>点击</a:t>
            </a:r>
            <a:r>
              <a:rPr lang="zh-CN" altLang="en-US" sz="1400" dirty="0" smtClean="0">
                <a:latin typeface="楷体" pitchFamily="49" charset="-122"/>
                <a:ea typeface="楷体" pitchFamily="49" charset="-122"/>
              </a:rPr>
              <a:t>此处添加文字</a:t>
            </a:r>
            <a:endParaRPr lang="en-US" altLang="zh-CN" sz="1400" dirty="0">
              <a:latin typeface="楷体" pitchFamily="49" charset="-122"/>
              <a:ea typeface="楷体" pitchFamily="49" charset="-122"/>
            </a:endParaRPr>
          </a:p>
          <a:p>
            <a:r>
              <a:rPr lang="zh-CN" altLang="en-US" sz="1400" dirty="0">
                <a:latin typeface="楷体" pitchFamily="49" charset="-122"/>
                <a:ea typeface="楷体" pitchFamily="49" charset="-122"/>
              </a:rPr>
              <a:t>点击此处添加文字</a:t>
            </a:r>
            <a:endParaRPr lang="en-US" altLang="zh-CN" sz="1400" dirty="0">
              <a:latin typeface="楷体" pitchFamily="49" charset="-122"/>
              <a:ea typeface="楷体" pitchFamily="49" charset="-122"/>
            </a:endParaRPr>
          </a:p>
        </p:txBody>
      </p:sp>
      <p:sp>
        <p:nvSpPr>
          <p:cNvPr id="26" name="文本框 29"/>
          <p:cNvSpPr txBox="1">
            <a:spLocks noChangeArrowheads="1"/>
          </p:cNvSpPr>
          <p:nvPr/>
        </p:nvSpPr>
        <p:spPr bwMode="auto">
          <a:xfrm>
            <a:off x="2526314" y="1674503"/>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sz="1400" dirty="0">
                <a:latin typeface="楷体" pitchFamily="49" charset="-122"/>
                <a:ea typeface="楷体" pitchFamily="49" charset="-122"/>
              </a:rPr>
              <a:t>点击</a:t>
            </a:r>
            <a:r>
              <a:rPr lang="zh-CN" altLang="en-US" sz="1400" dirty="0" smtClean="0">
                <a:latin typeface="楷体" pitchFamily="49" charset="-122"/>
                <a:ea typeface="楷体" pitchFamily="49" charset="-122"/>
              </a:rPr>
              <a:t>此处添加文字</a:t>
            </a:r>
            <a:endParaRPr lang="en-US" altLang="zh-CN" sz="1400" dirty="0">
              <a:latin typeface="楷体" pitchFamily="49" charset="-122"/>
              <a:ea typeface="楷体" pitchFamily="49" charset="-122"/>
            </a:endParaRPr>
          </a:p>
          <a:p>
            <a:r>
              <a:rPr lang="zh-CN" altLang="en-US" sz="1400" dirty="0">
                <a:latin typeface="楷体" pitchFamily="49" charset="-122"/>
                <a:ea typeface="楷体" pitchFamily="49" charset="-122"/>
              </a:rPr>
              <a:t>点击此处添加文字</a:t>
            </a:r>
            <a:endParaRPr lang="en-US" altLang="zh-CN" sz="1400" dirty="0">
              <a:latin typeface="楷体" pitchFamily="49" charset="-122"/>
              <a:ea typeface="楷体" pitchFamily="49" charset="-122"/>
            </a:endParaRPr>
          </a:p>
        </p:txBody>
      </p:sp>
      <p:sp>
        <p:nvSpPr>
          <p:cNvPr id="27" name="文本框 29"/>
          <p:cNvSpPr txBox="1">
            <a:spLocks noChangeArrowheads="1"/>
          </p:cNvSpPr>
          <p:nvPr/>
        </p:nvSpPr>
        <p:spPr bwMode="auto">
          <a:xfrm>
            <a:off x="3041315" y="4434034"/>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sz="1400" dirty="0">
                <a:latin typeface="楷体" pitchFamily="49" charset="-122"/>
                <a:ea typeface="楷体" pitchFamily="49" charset="-122"/>
              </a:rPr>
              <a:t>点击</a:t>
            </a:r>
            <a:r>
              <a:rPr lang="zh-CN" altLang="en-US" sz="1400" dirty="0" smtClean="0">
                <a:latin typeface="楷体" pitchFamily="49" charset="-122"/>
                <a:ea typeface="楷体" pitchFamily="49" charset="-122"/>
              </a:rPr>
              <a:t>此处添加文字</a:t>
            </a:r>
            <a:endParaRPr lang="en-US" altLang="zh-CN" sz="1400" dirty="0">
              <a:latin typeface="楷体" pitchFamily="49" charset="-122"/>
              <a:ea typeface="楷体" pitchFamily="49" charset="-122"/>
            </a:endParaRPr>
          </a:p>
          <a:p>
            <a:r>
              <a:rPr lang="zh-CN" altLang="en-US" sz="1400" dirty="0">
                <a:latin typeface="楷体" pitchFamily="49" charset="-122"/>
                <a:ea typeface="楷体" pitchFamily="49" charset="-122"/>
              </a:rPr>
              <a:t>点击此处添加文字</a:t>
            </a:r>
            <a:endParaRPr lang="en-US" altLang="zh-CN" sz="1400" dirty="0">
              <a:latin typeface="楷体" pitchFamily="49" charset="-122"/>
              <a:ea typeface="楷体" pitchFamily="49" charset="-122"/>
            </a:endParaRPr>
          </a:p>
        </p:txBody>
      </p:sp>
      <p:sp>
        <p:nvSpPr>
          <p:cNvPr id="28" name="文本框 29"/>
          <p:cNvSpPr txBox="1">
            <a:spLocks noChangeArrowheads="1"/>
          </p:cNvSpPr>
          <p:nvPr/>
        </p:nvSpPr>
        <p:spPr bwMode="auto">
          <a:xfrm>
            <a:off x="4269389" y="2405209"/>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sz="1400" dirty="0">
                <a:latin typeface="楷体" pitchFamily="49" charset="-122"/>
                <a:ea typeface="楷体" pitchFamily="49" charset="-122"/>
              </a:rPr>
              <a:t>点击</a:t>
            </a:r>
            <a:r>
              <a:rPr lang="zh-CN" altLang="en-US" sz="1400" dirty="0" smtClean="0">
                <a:latin typeface="楷体" pitchFamily="49" charset="-122"/>
                <a:ea typeface="楷体" pitchFamily="49" charset="-122"/>
              </a:rPr>
              <a:t>此处添加文字</a:t>
            </a:r>
            <a:endParaRPr lang="en-US" altLang="zh-CN" sz="1400" dirty="0">
              <a:latin typeface="楷体" pitchFamily="49" charset="-122"/>
              <a:ea typeface="楷体" pitchFamily="49" charset="-122"/>
            </a:endParaRPr>
          </a:p>
          <a:p>
            <a:r>
              <a:rPr lang="zh-CN" altLang="en-US" sz="1400" dirty="0">
                <a:latin typeface="楷体" pitchFamily="49" charset="-122"/>
                <a:ea typeface="楷体" pitchFamily="49" charset="-122"/>
              </a:rPr>
              <a:t>点击此处添加文字</a:t>
            </a:r>
            <a:endParaRPr lang="en-US" altLang="zh-CN" sz="1400" dirty="0">
              <a:latin typeface="楷体" pitchFamily="49" charset="-122"/>
              <a:ea typeface="楷体" pitchFamily="49" charset="-122"/>
            </a:endParaRPr>
          </a:p>
        </p:txBody>
      </p:sp>
      <p:sp>
        <p:nvSpPr>
          <p:cNvPr id="29" name="文本框 29"/>
          <p:cNvSpPr txBox="1">
            <a:spLocks noChangeArrowheads="1"/>
          </p:cNvSpPr>
          <p:nvPr/>
        </p:nvSpPr>
        <p:spPr bwMode="auto">
          <a:xfrm>
            <a:off x="5633702" y="4297509"/>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sz="1400" dirty="0">
                <a:latin typeface="楷体" pitchFamily="49" charset="-122"/>
                <a:ea typeface="楷体" pitchFamily="49" charset="-122"/>
              </a:rPr>
              <a:t>点击</a:t>
            </a:r>
            <a:r>
              <a:rPr lang="zh-CN" altLang="en-US" sz="1400" dirty="0" smtClean="0">
                <a:latin typeface="楷体" pitchFamily="49" charset="-122"/>
                <a:ea typeface="楷体" pitchFamily="49" charset="-122"/>
              </a:rPr>
              <a:t>此处添加文字</a:t>
            </a:r>
            <a:endParaRPr lang="en-US" altLang="zh-CN" sz="1400" dirty="0">
              <a:latin typeface="楷体" pitchFamily="49" charset="-122"/>
              <a:ea typeface="楷体" pitchFamily="49" charset="-122"/>
            </a:endParaRPr>
          </a:p>
          <a:p>
            <a:r>
              <a:rPr lang="zh-CN" altLang="en-US" sz="1400" dirty="0">
                <a:latin typeface="楷体" pitchFamily="49" charset="-122"/>
                <a:ea typeface="楷体" pitchFamily="49" charset="-122"/>
              </a:rPr>
              <a:t>点击此处添加文字</a:t>
            </a:r>
            <a:endParaRPr lang="en-US" altLang="zh-CN" sz="1400" dirty="0">
              <a:latin typeface="楷体" pitchFamily="49" charset="-122"/>
              <a:ea typeface="楷体" pitchFamily="49" charset="-122"/>
            </a:endParaRPr>
          </a:p>
        </p:txBody>
      </p:sp>
    </p:spTree>
    <p:extLst>
      <p:ext uri="{BB962C8B-B14F-4D97-AF65-F5344CB8AC3E}">
        <p14:creationId xmlns:p14="http://schemas.microsoft.com/office/powerpoint/2010/main" val="33417894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10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125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2750"/>
                            </p:stCondLst>
                            <p:childTnLst>
                              <p:par>
                                <p:cTn id="28" presetID="22" presetClass="entr" presetSubtype="8"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2000"/>
                                        <p:tgtEl>
                                          <p:spTgt spid="9"/>
                                        </p:tgtEl>
                                      </p:cBhvr>
                                    </p:animEffect>
                                  </p:childTnLst>
                                </p:cTn>
                              </p:par>
                            </p:childTnLst>
                          </p:cTn>
                        </p:par>
                        <p:par>
                          <p:cTn id="31" fill="hold">
                            <p:stCondLst>
                              <p:cond delay="475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par>
                          <p:cTn id="35" fill="hold">
                            <p:stCondLst>
                              <p:cond delay="5250"/>
                            </p:stCondLst>
                            <p:childTnLst>
                              <p:par>
                                <p:cTn id="36" presetID="10" presetClass="entr" presetSubtype="0"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par>
                          <p:cTn id="39" fill="hold">
                            <p:stCondLst>
                              <p:cond delay="575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6250"/>
                            </p:stCondLst>
                            <p:childTnLst>
                              <p:par>
                                <p:cTn id="44" presetID="10"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par>
                          <p:cTn id="47" fill="hold">
                            <p:stCondLst>
                              <p:cond delay="6750"/>
                            </p:stCondLst>
                            <p:childTnLst>
                              <p:par>
                                <p:cTn id="48" presetID="10"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par>
                          <p:cTn id="51" fill="hold">
                            <p:stCondLst>
                              <p:cond delay="7250"/>
                            </p:stCondLst>
                            <p:childTnLst>
                              <p:par>
                                <p:cTn id="52" presetID="10" presetClass="entr" presetSubtype="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肆</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grpSp>
        <p:nvGrpSpPr>
          <p:cNvPr id="6" name="组合 5"/>
          <p:cNvGrpSpPr/>
          <p:nvPr/>
        </p:nvGrpSpPr>
        <p:grpSpPr>
          <a:xfrm>
            <a:off x="3713197" y="1863652"/>
            <a:ext cx="2030740" cy="2089235"/>
            <a:chOff x="2940296" y="762631"/>
            <a:chExt cx="3694205" cy="3615062"/>
          </a:xfrm>
        </p:grpSpPr>
        <p:pic>
          <p:nvPicPr>
            <p:cNvPr id="7"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直接连接符 8"/>
          <p:cNvCxnSpPr/>
          <p:nvPr/>
        </p:nvCxnSpPr>
        <p:spPr>
          <a:xfrm>
            <a:off x="3367673" y="1910422"/>
            <a:ext cx="648072" cy="48258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576396" y="3303812"/>
            <a:ext cx="648072" cy="48258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3295665" y="3277891"/>
            <a:ext cx="648072" cy="3859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5556432" y="2030770"/>
            <a:ext cx="648072" cy="3859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39952" y="2620789"/>
            <a:ext cx="1210588" cy="707886"/>
          </a:xfrm>
          <a:prstGeom prst="rect">
            <a:avLst/>
          </a:prstGeom>
          <a:noFill/>
        </p:spPr>
        <p:txBody>
          <a:bodyPr wrap="none" rtlCol="0">
            <a:spAutoFit/>
          </a:bodyPr>
          <a:lstStyle/>
          <a:p>
            <a:r>
              <a:rPr lang="zh-CN" altLang="en-US" sz="2000" dirty="0" smtClean="0">
                <a:latin typeface="方正黑体简体" panose="03000509000000000000" pitchFamily="65" charset="-122"/>
                <a:ea typeface="方正黑体简体" panose="03000509000000000000" pitchFamily="65" charset="-122"/>
              </a:rPr>
              <a:t>单击添加</a:t>
            </a:r>
            <a:endParaRPr lang="en-US" altLang="zh-CN" sz="2000" dirty="0" smtClean="0">
              <a:latin typeface="方正黑体简体" panose="03000509000000000000" pitchFamily="65" charset="-122"/>
              <a:ea typeface="方正黑体简体" panose="03000509000000000000" pitchFamily="65" charset="-122"/>
            </a:endParaRPr>
          </a:p>
          <a:p>
            <a:pPr algn="ctr"/>
            <a:r>
              <a:rPr lang="zh-CN" altLang="en-US" sz="2000" dirty="0" smtClean="0">
                <a:latin typeface="方正黑体简体" panose="03000509000000000000" pitchFamily="65" charset="-122"/>
                <a:ea typeface="方正黑体简体" panose="03000509000000000000" pitchFamily="65" charset="-122"/>
              </a:rPr>
              <a:t>文本</a:t>
            </a:r>
            <a:endParaRPr lang="zh-CN" altLang="en-US" sz="2000" dirty="0">
              <a:latin typeface="方正黑体简体" panose="03000509000000000000" pitchFamily="65" charset="-122"/>
              <a:ea typeface="方正黑体简体" panose="03000509000000000000" pitchFamily="65" charset="-122"/>
            </a:endParaRPr>
          </a:p>
        </p:txBody>
      </p:sp>
      <p:grpSp>
        <p:nvGrpSpPr>
          <p:cNvPr id="17" name="组合 16"/>
          <p:cNvGrpSpPr/>
          <p:nvPr/>
        </p:nvGrpSpPr>
        <p:grpSpPr>
          <a:xfrm>
            <a:off x="1925560" y="735879"/>
            <a:ext cx="1582152" cy="1627726"/>
            <a:chOff x="1925560" y="735879"/>
            <a:chExt cx="1582152" cy="1627726"/>
          </a:xfrm>
        </p:grpSpPr>
        <p:grpSp>
          <p:nvGrpSpPr>
            <p:cNvPr id="18" name="组合 17"/>
            <p:cNvGrpSpPr/>
            <p:nvPr/>
          </p:nvGrpSpPr>
          <p:grpSpPr>
            <a:xfrm rot="11825848">
              <a:off x="1925560" y="735879"/>
              <a:ext cx="1582152" cy="1627726"/>
              <a:chOff x="2940296" y="762631"/>
              <a:chExt cx="3694205" cy="3615062"/>
            </a:xfrm>
          </p:grpSpPr>
          <p:pic>
            <p:nvPicPr>
              <p:cNvPr id="20"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grpSp>
        <p:nvGrpSpPr>
          <p:cNvPr id="22" name="组合 21"/>
          <p:cNvGrpSpPr/>
          <p:nvPr/>
        </p:nvGrpSpPr>
        <p:grpSpPr>
          <a:xfrm>
            <a:off x="6025222" y="735879"/>
            <a:ext cx="1582152" cy="1627726"/>
            <a:chOff x="1925560" y="735879"/>
            <a:chExt cx="1582152" cy="1627726"/>
          </a:xfrm>
        </p:grpSpPr>
        <p:grpSp>
          <p:nvGrpSpPr>
            <p:cNvPr id="23" name="组合 22"/>
            <p:cNvGrpSpPr/>
            <p:nvPr/>
          </p:nvGrpSpPr>
          <p:grpSpPr>
            <a:xfrm rot="11825848">
              <a:off x="1925560" y="735879"/>
              <a:ext cx="1582152" cy="1627726"/>
              <a:chOff x="2940296" y="762631"/>
              <a:chExt cx="3694205" cy="3615062"/>
            </a:xfrm>
          </p:grpSpPr>
          <p:pic>
            <p:nvPicPr>
              <p:cNvPr id="25"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grpSp>
        <p:nvGrpSpPr>
          <p:cNvPr id="27" name="组合 26"/>
          <p:cNvGrpSpPr/>
          <p:nvPr/>
        </p:nvGrpSpPr>
        <p:grpSpPr>
          <a:xfrm>
            <a:off x="1925560" y="3277891"/>
            <a:ext cx="1582152" cy="1627726"/>
            <a:chOff x="1925560" y="735879"/>
            <a:chExt cx="1582152" cy="1627726"/>
          </a:xfrm>
        </p:grpSpPr>
        <p:grpSp>
          <p:nvGrpSpPr>
            <p:cNvPr id="28" name="组合 27"/>
            <p:cNvGrpSpPr/>
            <p:nvPr/>
          </p:nvGrpSpPr>
          <p:grpSpPr>
            <a:xfrm rot="11825848">
              <a:off x="1925560" y="735879"/>
              <a:ext cx="1582152" cy="1627726"/>
              <a:chOff x="2940296" y="762631"/>
              <a:chExt cx="3694205" cy="3615062"/>
            </a:xfrm>
          </p:grpSpPr>
          <p:pic>
            <p:nvPicPr>
              <p:cNvPr id="30"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grpSp>
        <p:nvGrpSpPr>
          <p:cNvPr id="32" name="组合 31"/>
          <p:cNvGrpSpPr/>
          <p:nvPr/>
        </p:nvGrpSpPr>
        <p:grpSpPr>
          <a:xfrm>
            <a:off x="6025222" y="3277891"/>
            <a:ext cx="1582152" cy="1627726"/>
            <a:chOff x="1925560" y="735879"/>
            <a:chExt cx="1582152" cy="1627726"/>
          </a:xfrm>
        </p:grpSpPr>
        <p:grpSp>
          <p:nvGrpSpPr>
            <p:cNvPr id="33" name="组合 32"/>
            <p:cNvGrpSpPr/>
            <p:nvPr/>
          </p:nvGrpSpPr>
          <p:grpSpPr>
            <a:xfrm rot="11825848">
              <a:off x="1925560" y="735879"/>
              <a:ext cx="1582152" cy="1627726"/>
              <a:chOff x="2940296" y="762631"/>
              <a:chExt cx="3694205" cy="3615062"/>
            </a:xfrm>
          </p:grpSpPr>
          <p:pic>
            <p:nvPicPr>
              <p:cNvPr id="35"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spTree>
    <p:extLst>
      <p:ext uri="{BB962C8B-B14F-4D97-AF65-F5344CB8AC3E}">
        <p14:creationId xmlns:p14="http://schemas.microsoft.com/office/powerpoint/2010/main" val="4372998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8" presetClass="emph" presetSubtype="0" fill="hold" nodeType="withEffect">
                                  <p:stCondLst>
                                    <p:cond delay="0"/>
                                  </p:stCondLst>
                                  <p:childTnLst>
                                    <p:animRot by="21600000">
                                      <p:cBhvr>
                                        <p:cTn id="16" dur="6200" fill="hold"/>
                                        <p:tgtEl>
                                          <p:spTgt spid="6"/>
                                        </p:tgtEl>
                                        <p:attrNameLst>
                                          <p:attrName>r</p:attrName>
                                        </p:attrNameLst>
                                      </p:cBhvr>
                                    </p:animRot>
                                  </p:childTnLst>
                                </p:cTn>
                              </p:par>
                              <p:par>
                                <p:cTn id="17" presetID="22" presetClass="entr" presetSubtype="4" fill="hold" nodeType="withEffect">
                                  <p:stCondLst>
                                    <p:cond delay="125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1" fill="hold" nodeType="withEffect">
                                  <p:stCondLst>
                                    <p:cond delay="125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4" fill="hold" nodeType="withEffect">
                                  <p:stCondLst>
                                    <p:cond delay="125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1" fill="hold" nodeType="withEffect">
                                  <p:stCondLst>
                                    <p:cond delay="125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31" presetClass="entr" presetSubtype="0" fill="hold" nodeType="withEffect">
                                  <p:stCondLst>
                                    <p:cond delay="19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par>
                                <p:cTn id="35" presetID="31" presetClass="entr" presetSubtype="0" fill="hold" nodeType="withEffect">
                                  <p:stCondLst>
                                    <p:cond delay="190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fltVal val="0"/>
                                          </p:val>
                                        </p:tav>
                                        <p:tav tm="100000">
                                          <p:val>
                                            <p:strVal val="#ppt_w"/>
                                          </p:val>
                                        </p:tav>
                                      </p:tavLst>
                                    </p:anim>
                                    <p:anim calcmode="lin" valueType="num">
                                      <p:cBhvr>
                                        <p:cTn id="38" dur="1000" fill="hold"/>
                                        <p:tgtEl>
                                          <p:spTgt spid="22"/>
                                        </p:tgtEl>
                                        <p:attrNameLst>
                                          <p:attrName>ppt_h</p:attrName>
                                        </p:attrNameLst>
                                      </p:cBhvr>
                                      <p:tavLst>
                                        <p:tav tm="0">
                                          <p:val>
                                            <p:fltVal val="0"/>
                                          </p:val>
                                        </p:tav>
                                        <p:tav tm="100000">
                                          <p:val>
                                            <p:strVal val="#ppt_h"/>
                                          </p:val>
                                        </p:tav>
                                      </p:tavLst>
                                    </p:anim>
                                    <p:anim calcmode="lin" valueType="num">
                                      <p:cBhvr>
                                        <p:cTn id="39" dur="1000" fill="hold"/>
                                        <p:tgtEl>
                                          <p:spTgt spid="22"/>
                                        </p:tgtEl>
                                        <p:attrNameLst>
                                          <p:attrName>style.rotation</p:attrName>
                                        </p:attrNameLst>
                                      </p:cBhvr>
                                      <p:tavLst>
                                        <p:tav tm="0">
                                          <p:val>
                                            <p:fltVal val="90"/>
                                          </p:val>
                                        </p:tav>
                                        <p:tav tm="100000">
                                          <p:val>
                                            <p:fltVal val="0"/>
                                          </p:val>
                                        </p:tav>
                                      </p:tavLst>
                                    </p:anim>
                                    <p:animEffect transition="in" filter="fade">
                                      <p:cBhvr>
                                        <p:cTn id="40" dur="1000"/>
                                        <p:tgtEl>
                                          <p:spTgt spid="22"/>
                                        </p:tgtEl>
                                      </p:cBhvr>
                                    </p:animEffect>
                                  </p:childTnLst>
                                </p:cTn>
                              </p:par>
                              <p:par>
                                <p:cTn id="41" presetID="31" presetClass="entr" presetSubtype="0" fill="hold" nodeType="withEffect">
                                  <p:stCondLst>
                                    <p:cond delay="1900"/>
                                  </p:stCondLst>
                                  <p:childTnLst>
                                    <p:set>
                                      <p:cBhvr>
                                        <p:cTn id="42" dur="1" fill="hold">
                                          <p:stCondLst>
                                            <p:cond delay="0"/>
                                          </p:stCondLst>
                                        </p:cTn>
                                        <p:tgtEl>
                                          <p:spTgt spid="27"/>
                                        </p:tgtEl>
                                        <p:attrNameLst>
                                          <p:attrName>style.visibility</p:attrName>
                                        </p:attrNameLst>
                                      </p:cBhvr>
                                      <p:to>
                                        <p:strVal val="visible"/>
                                      </p:to>
                                    </p:set>
                                    <p:anim calcmode="lin" valueType="num">
                                      <p:cBhvr>
                                        <p:cTn id="43" dur="1000" fill="hold"/>
                                        <p:tgtEl>
                                          <p:spTgt spid="27"/>
                                        </p:tgtEl>
                                        <p:attrNameLst>
                                          <p:attrName>ppt_w</p:attrName>
                                        </p:attrNameLst>
                                      </p:cBhvr>
                                      <p:tavLst>
                                        <p:tav tm="0">
                                          <p:val>
                                            <p:fltVal val="0"/>
                                          </p:val>
                                        </p:tav>
                                        <p:tav tm="100000">
                                          <p:val>
                                            <p:strVal val="#ppt_w"/>
                                          </p:val>
                                        </p:tav>
                                      </p:tavLst>
                                    </p:anim>
                                    <p:anim calcmode="lin" valueType="num">
                                      <p:cBhvr>
                                        <p:cTn id="44" dur="1000" fill="hold"/>
                                        <p:tgtEl>
                                          <p:spTgt spid="27"/>
                                        </p:tgtEl>
                                        <p:attrNameLst>
                                          <p:attrName>ppt_h</p:attrName>
                                        </p:attrNameLst>
                                      </p:cBhvr>
                                      <p:tavLst>
                                        <p:tav tm="0">
                                          <p:val>
                                            <p:fltVal val="0"/>
                                          </p:val>
                                        </p:tav>
                                        <p:tav tm="100000">
                                          <p:val>
                                            <p:strVal val="#ppt_h"/>
                                          </p:val>
                                        </p:tav>
                                      </p:tavLst>
                                    </p:anim>
                                    <p:anim calcmode="lin" valueType="num">
                                      <p:cBhvr>
                                        <p:cTn id="45" dur="1000" fill="hold"/>
                                        <p:tgtEl>
                                          <p:spTgt spid="27"/>
                                        </p:tgtEl>
                                        <p:attrNameLst>
                                          <p:attrName>style.rotation</p:attrName>
                                        </p:attrNameLst>
                                      </p:cBhvr>
                                      <p:tavLst>
                                        <p:tav tm="0">
                                          <p:val>
                                            <p:fltVal val="90"/>
                                          </p:val>
                                        </p:tav>
                                        <p:tav tm="100000">
                                          <p:val>
                                            <p:fltVal val="0"/>
                                          </p:val>
                                        </p:tav>
                                      </p:tavLst>
                                    </p:anim>
                                    <p:animEffect transition="in" filter="fade">
                                      <p:cBhvr>
                                        <p:cTn id="46" dur="1000"/>
                                        <p:tgtEl>
                                          <p:spTgt spid="27"/>
                                        </p:tgtEl>
                                      </p:cBhvr>
                                    </p:animEffect>
                                  </p:childTnLst>
                                </p:cTn>
                              </p:par>
                              <p:par>
                                <p:cTn id="47" presetID="31" presetClass="entr" presetSubtype="0" fill="hold" nodeType="withEffect">
                                  <p:stCondLst>
                                    <p:cond delay="190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 calcmode="lin" valueType="num">
                                      <p:cBhvr>
                                        <p:cTn id="51" dur="1000" fill="hold"/>
                                        <p:tgtEl>
                                          <p:spTgt spid="32"/>
                                        </p:tgtEl>
                                        <p:attrNameLst>
                                          <p:attrName>style.rotation</p:attrName>
                                        </p:attrNameLst>
                                      </p:cBhvr>
                                      <p:tavLst>
                                        <p:tav tm="0">
                                          <p:val>
                                            <p:fltVal val="90"/>
                                          </p:val>
                                        </p:tav>
                                        <p:tav tm="100000">
                                          <p:val>
                                            <p:fltVal val="0"/>
                                          </p:val>
                                        </p:tav>
                                      </p:tavLst>
                                    </p:anim>
                                    <p:animEffect transition="in" filter="fade">
                                      <p:cBhvr>
                                        <p:cTn id="5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肆</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cxnSp>
        <p:nvCxnSpPr>
          <p:cNvPr id="6" name="直接连接符 5"/>
          <p:cNvCxnSpPr/>
          <p:nvPr/>
        </p:nvCxnSpPr>
        <p:spPr>
          <a:xfrm flipH="1">
            <a:off x="899592" y="1211576"/>
            <a:ext cx="6624736" cy="3448406"/>
          </a:xfrm>
          <a:prstGeom prst="line">
            <a:avLst/>
          </a:prstGeom>
          <a:ln w="571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Picture 2"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4611" y="3568031"/>
            <a:ext cx="441176" cy="3737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3454" y="2910179"/>
            <a:ext cx="441176" cy="3737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8123" y="2227075"/>
            <a:ext cx="441176" cy="3737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3043" y="1536294"/>
            <a:ext cx="441176" cy="373799"/>
          </a:xfrm>
          <a:prstGeom prst="rect">
            <a:avLst/>
          </a:prstGeom>
          <a:noFill/>
          <a:extLst>
            <a:ext uri="{909E8E84-426E-40DD-AFC4-6F175D3DCCD1}">
              <a14:hiddenFill xmlns:a14="http://schemas.microsoft.com/office/drawing/2010/main">
                <a:solidFill>
                  <a:srgbClr val="FFFFFF"/>
                </a:solidFill>
              </a14:hiddenFill>
            </a:ext>
          </a:extLst>
        </p:spPr>
      </p:pic>
      <p:sp>
        <p:nvSpPr>
          <p:cNvPr id="11" name="圆角矩形 10"/>
          <p:cNvSpPr/>
          <p:nvPr/>
        </p:nvSpPr>
        <p:spPr>
          <a:xfrm>
            <a:off x="1833584" y="2096818"/>
            <a:ext cx="1612324" cy="836752"/>
          </a:xfrm>
          <a:prstGeom prst="roundRect">
            <a:avLst/>
          </a:prstGeom>
          <a:noFill/>
          <a:ln w="127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a:stCxn id="11" idx="2"/>
          </p:cNvCxnSpPr>
          <p:nvPr/>
        </p:nvCxnSpPr>
        <p:spPr>
          <a:xfrm flipH="1">
            <a:off x="2634199" y="2933570"/>
            <a:ext cx="5547" cy="74014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4363374" y="699542"/>
            <a:ext cx="1612324" cy="836752"/>
          </a:xfrm>
          <a:prstGeom prst="roundRect">
            <a:avLst/>
          </a:prstGeom>
          <a:noFill/>
          <a:ln w="127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a:stCxn id="16" idx="2"/>
          </p:cNvCxnSpPr>
          <p:nvPr/>
        </p:nvCxnSpPr>
        <p:spPr>
          <a:xfrm flipH="1">
            <a:off x="5163989" y="1536294"/>
            <a:ext cx="5547" cy="74014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8" name="圆角矩形 17"/>
          <p:cNvSpPr/>
          <p:nvPr/>
        </p:nvSpPr>
        <p:spPr>
          <a:xfrm>
            <a:off x="3128974" y="4024126"/>
            <a:ext cx="1612324" cy="836752"/>
          </a:xfrm>
          <a:prstGeom prst="roundRect">
            <a:avLst/>
          </a:prstGeom>
          <a:noFill/>
          <a:ln w="127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p:nvPr/>
        </p:nvCxnSpPr>
        <p:spPr>
          <a:xfrm flipH="1">
            <a:off x="3924042" y="3283978"/>
            <a:ext cx="5547" cy="74014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圆角矩形 19"/>
          <p:cNvSpPr/>
          <p:nvPr/>
        </p:nvSpPr>
        <p:spPr>
          <a:xfrm>
            <a:off x="5722016" y="2630773"/>
            <a:ext cx="1612324" cy="836752"/>
          </a:xfrm>
          <a:prstGeom prst="roundRect">
            <a:avLst/>
          </a:prstGeom>
          <a:noFill/>
          <a:ln w="127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p:nvPr/>
        </p:nvCxnSpPr>
        <p:spPr>
          <a:xfrm flipH="1">
            <a:off x="6517084" y="1890625"/>
            <a:ext cx="5547" cy="74014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034452" y="2161251"/>
            <a:ext cx="1210588" cy="707886"/>
          </a:xfrm>
          <a:prstGeom prst="rect">
            <a:avLst/>
          </a:prstGeom>
          <a:noFill/>
        </p:spPr>
        <p:txBody>
          <a:bodyPr wrap="none" rtlCol="0">
            <a:spAutoFit/>
          </a:bodyPr>
          <a:lstStyle/>
          <a:p>
            <a:r>
              <a:rPr lang="zh-CN" altLang="en-US" sz="2000" dirty="0">
                <a:latin typeface="方正黑体简体" panose="03000509000000000000" pitchFamily="65" charset="-122"/>
                <a:ea typeface="方正黑体简体" panose="03000509000000000000" pitchFamily="65" charset="-122"/>
              </a:rPr>
              <a:t>单击</a:t>
            </a:r>
            <a:r>
              <a:rPr lang="zh-CN" altLang="en-US" sz="2000" dirty="0" smtClean="0">
                <a:latin typeface="方正黑体简体" panose="03000509000000000000" pitchFamily="65" charset="-122"/>
                <a:ea typeface="方正黑体简体" panose="03000509000000000000" pitchFamily="65" charset="-122"/>
              </a:rPr>
              <a:t>此处</a:t>
            </a:r>
            <a:endParaRPr lang="en-US" altLang="zh-CN" sz="2000" dirty="0" smtClean="0">
              <a:latin typeface="方正黑体简体" panose="03000509000000000000" pitchFamily="65" charset="-122"/>
              <a:ea typeface="方正黑体简体" panose="03000509000000000000" pitchFamily="65" charset="-122"/>
            </a:endParaRPr>
          </a:p>
          <a:p>
            <a:r>
              <a:rPr lang="zh-CN" altLang="en-US" sz="2000" dirty="0" smtClean="0">
                <a:latin typeface="方正黑体简体" panose="03000509000000000000" pitchFamily="65" charset="-122"/>
                <a:ea typeface="方正黑体简体" panose="03000509000000000000" pitchFamily="65" charset="-122"/>
              </a:rPr>
              <a:t>添加文本</a:t>
            </a:r>
            <a:endParaRPr lang="zh-CN" altLang="en-US" sz="2000" dirty="0">
              <a:latin typeface="方正黑体简体" panose="03000509000000000000" pitchFamily="65" charset="-122"/>
              <a:ea typeface="方正黑体简体" panose="03000509000000000000" pitchFamily="65" charset="-122"/>
            </a:endParaRPr>
          </a:p>
        </p:txBody>
      </p:sp>
      <p:sp>
        <p:nvSpPr>
          <p:cNvPr id="23" name="TextBox 22"/>
          <p:cNvSpPr txBox="1"/>
          <p:nvPr/>
        </p:nvSpPr>
        <p:spPr>
          <a:xfrm>
            <a:off x="4564242" y="763975"/>
            <a:ext cx="1210588" cy="707886"/>
          </a:xfrm>
          <a:prstGeom prst="rect">
            <a:avLst/>
          </a:prstGeom>
          <a:noFill/>
        </p:spPr>
        <p:txBody>
          <a:bodyPr wrap="none" rtlCol="0">
            <a:spAutoFit/>
          </a:bodyPr>
          <a:lstStyle/>
          <a:p>
            <a:r>
              <a:rPr lang="zh-CN" altLang="en-US" sz="2000" dirty="0">
                <a:latin typeface="方正黑体简体" panose="03000509000000000000" pitchFamily="65" charset="-122"/>
                <a:ea typeface="方正黑体简体" panose="03000509000000000000" pitchFamily="65" charset="-122"/>
              </a:rPr>
              <a:t>单击</a:t>
            </a:r>
            <a:r>
              <a:rPr lang="zh-CN" altLang="en-US" sz="2000" dirty="0" smtClean="0">
                <a:latin typeface="方正黑体简体" panose="03000509000000000000" pitchFamily="65" charset="-122"/>
                <a:ea typeface="方正黑体简体" panose="03000509000000000000" pitchFamily="65" charset="-122"/>
              </a:rPr>
              <a:t>此处</a:t>
            </a:r>
            <a:endParaRPr lang="en-US" altLang="zh-CN" sz="2000" dirty="0" smtClean="0">
              <a:latin typeface="方正黑体简体" panose="03000509000000000000" pitchFamily="65" charset="-122"/>
              <a:ea typeface="方正黑体简体" panose="03000509000000000000" pitchFamily="65" charset="-122"/>
            </a:endParaRPr>
          </a:p>
          <a:p>
            <a:r>
              <a:rPr lang="zh-CN" altLang="en-US" sz="2000" dirty="0" smtClean="0">
                <a:latin typeface="方正黑体简体" panose="03000509000000000000" pitchFamily="65" charset="-122"/>
                <a:ea typeface="方正黑体简体" panose="03000509000000000000" pitchFamily="65" charset="-122"/>
              </a:rPr>
              <a:t>添加文本</a:t>
            </a:r>
            <a:endParaRPr lang="zh-CN" altLang="en-US" sz="2000" dirty="0">
              <a:latin typeface="方正黑体简体" panose="03000509000000000000" pitchFamily="65" charset="-122"/>
              <a:ea typeface="方正黑体简体" panose="03000509000000000000" pitchFamily="65" charset="-122"/>
            </a:endParaRPr>
          </a:p>
        </p:txBody>
      </p:sp>
      <p:sp>
        <p:nvSpPr>
          <p:cNvPr id="24" name="TextBox 23"/>
          <p:cNvSpPr txBox="1"/>
          <p:nvPr/>
        </p:nvSpPr>
        <p:spPr>
          <a:xfrm>
            <a:off x="5922884" y="2715766"/>
            <a:ext cx="1210588" cy="707886"/>
          </a:xfrm>
          <a:prstGeom prst="rect">
            <a:avLst/>
          </a:prstGeom>
          <a:noFill/>
        </p:spPr>
        <p:txBody>
          <a:bodyPr wrap="none" rtlCol="0">
            <a:spAutoFit/>
          </a:bodyPr>
          <a:lstStyle/>
          <a:p>
            <a:r>
              <a:rPr lang="zh-CN" altLang="en-US" sz="2000" dirty="0">
                <a:latin typeface="方正黑体简体" panose="03000509000000000000" pitchFamily="65" charset="-122"/>
                <a:ea typeface="方正黑体简体" panose="03000509000000000000" pitchFamily="65" charset="-122"/>
              </a:rPr>
              <a:t>单击</a:t>
            </a:r>
            <a:r>
              <a:rPr lang="zh-CN" altLang="en-US" sz="2000" dirty="0" smtClean="0">
                <a:latin typeface="方正黑体简体" panose="03000509000000000000" pitchFamily="65" charset="-122"/>
                <a:ea typeface="方正黑体简体" panose="03000509000000000000" pitchFamily="65" charset="-122"/>
              </a:rPr>
              <a:t>此处</a:t>
            </a:r>
            <a:endParaRPr lang="en-US" altLang="zh-CN" sz="2000" dirty="0" smtClean="0">
              <a:latin typeface="方正黑体简体" panose="03000509000000000000" pitchFamily="65" charset="-122"/>
              <a:ea typeface="方正黑体简体" panose="03000509000000000000" pitchFamily="65" charset="-122"/>
            </a:endParaRPr>
          </a:p>
          <a:p>
            <a:r>
              <a:rPr lang="zh-CN" altLang="en-US" sz="2000" dirty="0" smtClean="0">
                <a:latin typeface="方正黑体简体" panose="03000509000000000000" pitchFamily="65" charset="-122"/>
                <a:ea typeface="方正黑体简体" panose="03000509000000000000" pitchFamily="65" charset="-122"/>
              </a:rPr>
              <a:t>添加文本</a:t>
            </a:r>
            <a:endParaRPr lang="zh-CN" altLang="en-US" sz="2000" dirty="0">
              <a:latin typeface="方正黑体简体" panose="03000509000000000000" pitchFamily="65" charset="-122"/>
              <a:ea typeface="方正黑体简体" panose="03000509000000000000" pitchFamily="65" charset="-122"/>
            </a:endParaRPr>
          </a:p>
        </p:txBody>
      </p:sp>
      <p:sp>
        <p:nvSpPr>
          <p:cNvPr id="25" name="TextBox 24"/>
          <p:cNvSpPr txBox="1"/>
          <p:nvPr/>
        </p:nvSpPr>
        <p:spPr>
          <a:xfrm>
            <a:off x="3347864" y="4088559"/>
            <a:ext cx="1210588" cy="707886"/>
          </a:xfrm>
          <a:prstGeom prst="rect">
            <a:avLst/>
          </a:prstGeom>
          <a:noFill/>
        </p:spPr>
        <p:txBody>
          <a:bodyPr wrap="none" rtlCol="0">
            <a:spAutoFit/>
          </a:bodyPr>
          <a:lstStyle/>
          <a:p>
            <a:r>
              <a:rPr lang="zh-CN" altLang="en-US" sz="2000" dirty="0">
                <a:latin typeface="方正黑体简体" panose="03000509000000000000" pitchFamily="65" charset="-122"/>
                <a:ea typeface="方正黑体简体" panose="03000509000000000000" pitchFamily="65" charset="-122"/>
              </a:rPr>
              <a:t>单击</a:t>
            </a:r>
            <a:r>
              <a:rPr lang="zh-CN" altLang="en-US" sz="2000" dirty="0" smtClean="0">
                <a:latin typeface="方正黑体简体" panose="03000509000000000000" pitchFamily="65" charset="-122"/>
                <a:ea typeface="方正黑体简体" panose="03000509000000000000" pitchFamily="65" charset="-122"/>
              </a:rPr>
              <a:t>此处</a:t>
            </a:r>
            <a:endParaRPr lang="en-US" altLang="zh-CN" sz="2000" dirty="0" smtClean="0">
              <a:latin typeface="方正黑体简体" panose="03000509000000000000" pitchFamily="65" charset="-122"/>
              <a:ea typeface="方正黑体简体" panose="03000509000000000000" pitchFamily="65" charset="-122"/>
            </a:endParaRPr>
          </a:p>
          <a:p>
            <a:r>
              <a:rPr lang="zh-CN" altLang="en-US" sz="2000" dirty="0" smtClean="0">
                <a:latin typeface="方正黑体简体" panose="03000509000000000000" pitchFamily="65" charset="-122"/>
                <a:ea typeface="方正黑体简体" panose="03000509000000000000" pitchFamily="65" charset="-122"/>
              </a:rPr>
              <a:t>添加文本</a:t>
            </a:r>
            <a:endParaRPr lang="zh-CN" altLang="en-US" sz="2000" dirty="0">
              <a:latin typeface="方正黑体简体" panose="03000509000000000000" pitchFamily="65" charset="-122"/>
              <a:ea typeface="方正黑体简体" panose="03000509000000000000" pitchFamily="65" charset="-122"/>
            </a:endParaRPr>
          </a:p>
        </p:txBody>
      </p:sp>
    </p:spTree>
    <p:extLst>
      <p:ext uri="{BB962C8B-B14F-4D97-AF65-F5344CB8AC3E}">
        <p14:creationId xmlns:p14="http://schemas.microsoft.com/office/powerpoint/2010/main" val="168640299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7000"/>
                            </p:stCondLst>
                            <p:childTnLst>
                              <p:par>
                                <p:cTn id="61" presetID="22" presetClass="entr" presetSubtype="1"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up)">
                                      <p:cBhvr>
                                        <p:cTn id="63" dur="500"/>
                                        <p:tgtEl>
                                          <p:spTgt spid="21"/>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8" grpId="0" animBg="1"/>
      <p:bldP spid="20" grpId="0" animBg="1"/>
      <p:bldP spid="22" grpId="0"/>
      <p:bldP spid="23" grpId="0"/>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肆</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grpSp>
        <p:nvGrpSpPr>
          <p:cNvPr id="6" name="组合 5"/>
          <p:cNvGrpSpPr/>
          <p:nvPr/>
        </p:nvGrpSpPr>
        <p:grpSpPr>
          <a:xfrm>
            <a:off x="2975261" y="1978057"/>
            <a:ext cx="2030740" cy="2089235"/>
            <a:chOff x="2940296" y="762631"/>
            <a:chExt cx="3694205" cy="3615062"/>
          </a:xfrm>
        </p:grpSpPr>
        <p:pic>
          <p:nvPicPr>
            <p:cNvPr id="7"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直接连接符 8"/>
          <p:cNvCxnSpPr/>
          <p:nvPr/>
        </p:nvCxnSpPr>
        <p:spPr>
          <a:xfrm>
            <a:off x="2629737" y="2024825"/>
            <a:ext cx="648072" cy="48258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838460" y="3418217"/>
            <a:ext cx="648072" cy="48258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2557729" y="3392296"/>
            <a:ext cx="648072" cy="3859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4818496" y="2145175"/>
            <a:ext cx="648072" cy="3859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402016" y="2735194"/>
            <a:ext cx="1210588" cy="707886"/>
          </a:xfrm>
          <a:prstGeom prst="rect">
            <a:avLst/>
          </a:prstGeom>
          <a:noFill/>
        </p:spPr>
        <p:txBody>
          <a:bodyPr wrap="none" rtlCol="0">
            <a:spAutoFit/>
          </a:bodyPr>
          <a:lstStyle/>
          <a:p>
            <a:r>
              <a:rPr lang="zh-CN" altLang="en-US" sz="2000" dirty="0" smtClean="0">
                <a:solidFill>
                  <a:prstClr val="black"/>
                </a:solidFill>
                <a:latin typeface="方正黑体简体" panose="03000509000000000000" pitchFamily="65" charset="-122"/>
                <a:ea typeface="方正黑体简体" panose="03000509000000000000" pitchFamily="65" charset="-122"/>
              </a:rPr>
              <a:t>单击添加</a:t>
            </a:r>
            <a:endParaRPr lang="en-US" altLang="zh-CN" sz="2000" dirty="0" smtClean="0">
              <a:solidFill>
                <a:prstClr val="black"/>
              </a:solidFill>
              <a:latin typeface="方正黑体简体" panose="03000509000000000000" pitchFamily="65" charset="-122"/>
              <a:ea typeface="方正黑体简体" panose="03000509000000000000" pitchFamily="65" charset="-122"/>
            </a:endParaRPr>
          </a:p>
          <a:p>
            <a:pPr algn="ctr"/>
            <a:r>
              <a:rPr lang="zh-CN" altLang="en-US" sz="2000" dirty="0" smtClean="0">
                <a:solidFill>
                  <a:prstClr val="black"/>
                </a:solidFill>
                <a:latin typeface="方正黑体简体" panose="03000509000000000000" pitchFamily="65" charset="-122"/>
                <a:ea typeface="方正黑体简体" panose="03000509000000000000" pitchFamily="65" charset="-122"/>
              </a:rPr>
              <a:t>文本</a:t>
            </a:r>
            <a:endParaRPr lang="zh-CN" altLang="en-US" sz="2000" dirty="0">
              <a:solidFill>
                <a:prstClr val="black"/>
              </a:solidFill>
              <a:latin typeface="方正黑体简体" panose="03000509000000000000" pitchFamily="65" charset="-122"/>
              <a:ea typeface="方正黑体简体" panose="03000509000000000000" pitchFamily="65" charset="-122"/>
            </a:endParaRPr>
          </a:p>
        </p:txBody>
      </p:sp>
      <p:grpSp>
        <p:nvGrpSpPr>
          <p:cNvPr id="17" name="组合 16"/>
          <p:cNvGrpSpPr/>
          <p:nvPr/>
        </p:nvGrpSpPr>
        <p:grpSpPr>
          <a:xfrm>
            <a:off x="1187624" y="1016032"/>
            <a:ext cx="1582152" cy="1627726"/>
            <a:chOff x="1925560" y="735879"/>
            <a:chExt cx="1582152" cy="1627726"/>
          </a:xfrm>
        </p:grpSpPr>
        <p:grpSp>
          <p:nvGrpSpPr>
            <p:cNvPr id="18" name="组合 17"/>
            <p:cNvGrpSpPr/>
            <p:nvPr/>
          </p:nvGrpSpPr>
          <p:grpSpPr>
            <a:xfrm rot="11825848">
              <a:off x="1925560" y="735879"/>
              <a:ext cx="1582152" cy="1627726"/>
              <a:chOff x="2940296" y="762631"/>
              <a:chExt cx="3694205" cy="3615062"/>
            </a:xfrm>
          </p:grpSpPr>
          <p:pic>
            <p:nvPicPr>
              <p:cNvPr id="20"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p:cNvSpPr txBox="1"/>
            <p:nvPr/>
          </p:nvSpPr>
          <p:spPr>
            <a:xfrm>
              <a:off x="2095852" y="1277347"/>
              <a:ext cx="1107996" cy="646331"/>
            </a:xfrm>
            <a:prstGeom prst="rect">
              <a:avLst/>
            </a:prstGeom>
            <a:noFill/>
          </p:spPr>
          <p:txBody>
            <a:bodyPr wrap="none" rtlCol="0">
              <a:spAutoFit/>
            </a:bodyPr>
            <a:lstStyle/>
            <a:p>
              <a:r>
                <a:rPr lang="zh-CN" altLang="en-US" dirty="0" smtClean="0">
                  <a:solidFill>
                    <a:prstClr val="black"/>
                  </a:solidFill>
                  <a:latin typeface="方正黑体简体" panose="03000509000000000000" pitchFamily="65" charset="-122"/>
                  <a:ea typeface="方正黑体简体" panose="03000509000000000000" pitchFamily="65" charset="-122"/>
                </a:rPr>
                <a:t>单击添加</a:t>
              </a:r>
              <a:endParaRPr lang="en-US" altLang="zh-CN" dirty="0" smtClean="0">
                <a:solidFill>
                  <a:prstClr val="black"/>
                </a:solidFill>
                <a:latin typeface="方正黑体简体" panose="03000509000000000000" pitchFamily="65" charset="-122"/>
                <a:ea typeface="方正黑体简体" panose="03000509000000000000" pitchFamily="65" charset="-122"/>
              </a:endParaRPr>
            </a:p>
            <a:p>
              <a:pPr algn="ct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grpSp>
      <p:grpSp>
        <p:nvGrpSpPr>
          <p:cNvPr id="22" name="组合 21"/>
          <p:cNvGrpSpPr/>
          <p:nvPr/>
        </p:nvGrpSpPr>
        <p:grpSpPr>
          <a:xfrm>
            <a:off x="5287286" y="1088040"/>
            <a:ext cx="1582152" cy="1627726"/>
            <a:chOff x="1925560" y="735879"/>
            <a:chExt cx="1582152" cy="1627726"/>
          </a:xfrm>
        </p:grpSpPr>
        <p:grpSp>
          <p:nvGrpSpPr>
            <p:cNvPr id="23" name="组合 22"/>
            <p:cNvGrpSpPr/>
            <p:nvPr/>
          </p:nvGrpSpPr>
          <p:grpSpPr>
            <a:xfrm rot="11825848">
              <a:off x="1925560" y="735879"/>
              <a:ext cx="1582152" cy="1627726"/>
              <a:chOff x="2940296" y="762631"/>
              <a:chExt cx="3694205" cy="3615062"/>
            </a:xfrm>
          </p:grpSpPr>
          <p:pic>
            <p:nvPicPr>
              <p:cNvPr id="25"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a:off x="2095852" y="1277347"/>
              <a:ext cx="1107996" cy="646331"/>
            </a:xfrm>
            <a:prstGeom prst="rect">
              <a:avLst/>
            </a:prstGeom>
            <a:noFill/>
          </p:spPr>
          <p:txBody>
            <a:bodyPr wrap="none" rtlCol="0">
              <a:spAutoFit/>
            </a:bodyPr>
            <a:lstStyle/>
            <a:p>
              <a:r>
                <a:rPr lang="zh-CN" altLang="en-US" dirty="0" smtClean="0">
                  <a:solidFill>
                    <a:prstClr val="black"/>
                  </a:solidFill>
                  <a:latin typeface="方正黑体简体" panose="03000509000000000000" pitchFamily="65" charset="-122"/>
                  <a:ea typeface="方正黑体简体" panose="03000509000000000000" pitchFamily="65" charset="-122"/>
                </a:rPr>
                <a:t>单击添加</a:t>
              </a:r>
              <a:endParaRPr lang="en-US" altLang="zh-CN" dirty="0" smtClean="0">
                <a:solidFill>
                  <a:prstClr val="black"/>
                </a:solidFill>
                <a:latin typeface="方正黑体简体" panose="03000509000000000000" pitchFamily="65" charset="-122"/>
                <a:ea typeface="方正黑体简体" panose="03000509000000000000" pitchFamily="65" charset="-122"/>
              </a:endParaRPr>
            </a:p>
            <a:p>
              <a:pPr algn="ct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grpSp>
      <p:grpSp>
        <p:nvGrpSpPr>
          <p:cNvPr id="27" name="组合 26"/>
          <p:cNvGrpSpPr/>
          <p:nvPr/>
        </p:nvGrpSpPr>
        <p:grpSpPr>
          <a:xfrm>
            <a:off x="1187624" y="3291830"/>
            <a:ext cx="1582152" cy="1627726"/>
            <a:chOff x="1925560" y="735879"/>
            <a:chExt cx="1582152" cy="1627726"/>
          </a:xfrm>
        </p:grpSpPr>
        <p:grpSp>
          <p:nvGrpSpPr>
            <p:cNvPr id="28" name="组合 27"/>
            <p:cNvGrpSpPr/>
            <p:nvPr/>
          </p:nvGrpSpPr>
          <p:grpSpPr>
            <a:xfrm rot="11825848">
              <a:off x="1925560" y="735879"/>
              <a:ext cx="1582152" cy="1627726"/>
              <a:chOff x="2940296" y="762631"/>
              <a:chExt cx="3694205" cy="3615062"/>
            </a:xfrm>
          </p:grpSpPr>
          <p:pic>
            <p:nvPicPr>
              <p:cNvPr id="30"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p:cNvSpPr txBox="1"/>
            <p:nvPr/>
          </p:nvSpPr>
          <p:spPr>
            <a:xfrm>
              <a:off x="2095852" y="1277347"/>
              <a:ext cx="1107996" cy="646331"/>
            </a:xfrm>
            <a:prstGeom prst="rect">
              <a:avLst/>
            </a:prstGeom>
            <a:noFill/>
          </p:spPr>
          <p:txBody>
            <a:bodyPr wrap="none" rtlCol="0">
              <a:spAutoFit/>
            </a:bodyPr>
            <a:lstStyle/>
            <a:p>
              <a:r>
                <a:rPr lang="zh-CN" altLang="en-US" dirty="0" smtClean="0">
                  <a:solidFill>
                    <a:prstClr val="black"/>
                  </a:solidFill>
                  <a:latin typeface="方正黑体简体" panose="03000509000000000000" pitchFamily="65" charset="-122"/>
                  <a:ea typeface="方正黑体简体" panose="03000509000000000000" pitchFamily="65" charset="-122"/>
                </a:rPr>
                <a:t>单击添加</a:t>
              </a:r>
              <a:endParaRPr lang="en-US" altLang="zh-CN" dirty="0" smtClean="0">
                <a:solidFill>
                  <a:prstClr val="black"/>
                </a:solidFill>
                <a:latin typeface="方正黑体简体" panose="03000509000000000000" pitchFamily="65" charset="-122"/>
                <a:ea typeface="方正黑体简体" panose="03000509000000000000" pitchFamily="65" charset="-122"/>
              </a:endParaRPr>
            </a:p>
            <a:p>
              <a:pPr algn="ct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grpSp>
      <p:grpSp>
        <p:nvGrpSpPr>
          <p:cNvPr id="32" name="组合 31"/>
          <p:cNvGrpSpPr/>
          <p:nvPr/>
        </p:nvGrpSpPr>
        <p:grpSpPr>
          <a:xfrm>
            <a:off x="5287286" y="3291830"/>
            <a:ext cx="1582152" cy="1627726"/>
            <a:chOff x="1925560" y="735879"/>
            <a:chExt cx="1582152" cy="1627726"/>
          </a:xfrm>
        </p:grpSpPr>
        <p:grpSp>
          <p:nvGrpSpPr>
            <p:cNvPr id="33" name="组合 32"/>
            <p:cNvGrpSpPr/>
            <p:nvPr/>
          </p:nvGrpSpPr>
          <p:grpSpPr>
            <a:xfrm rot="11825848">
              <a:off x="1925560" y="735879"/>
              <a:ext cx="1582152" cy="1627726"/>
              <a:chOff x="2940296" y="762631"/>
              <a:chExt cx="3694205" cy="3615062"/>
            </a:xfrm>
          </p:grpSpPr>
          <p:pic>
            <p:nvPicPr>
              <p:cNvPr id="35"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D:\png\12-05_0019__.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2095852" y="1277347"/>
              <a:ext cx="1107996" cy="646331"/>
            </a:xfrm>
            <a:prstGeom prst="rect">
              <a:avLst/>
            </a:prstGeom>
            <a:noFill/>
          </p:spPr>
          <p:txBody>
            <a:bodyPr wrap="none" rtlCol="0">
              <a:spAutoFit/>
            </a:bodyPr>
            <a:lstStyle/>
            <a:p>
              <a:r>
                <a:rPr lang="zh-CN" altLang="en-US" dirty="0" smtClean="0">
                  <a:solidFill>
                    <a:prstClr val="black"/>
                  </a:solidFill>
                  <a:latin typeface="方正黑体简体" panose="03000509000000000000" pitchFamily="65" charset="-122"/>
                  <a:ea typeface="方正黑体简体" panose="03000509000000000000" pitchFamily="65" charset="-122"/>
                </a:rPr>
                <a:t>单击添加</a:t>
              </a:r>
              <a:endParaRPr lang="en-US" altLang="zh-CN" dirty="0" smtClean="0">
                <a:solidFill>
                  <a:prstClr val="black"/>
                </a:solidFill>
                <a:latin typeface="方正黑体简体" panose="03000509000000000000" pitchFamily="65" charset="-122"/>
                <a:ea typeface="方正黑体简体" panose="03000509000000000000" pitchFamily="65" charset="-122"/>
              </a:endParaRPr>
            </a:p>
            <a:p>
              <a:pPr algn="ct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grpSp>
      <p:pic>
        <p:nvPicPr>
          <p:cNvPr id="37" name="图片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8979" y="3224919"/>
            <a:ext cx="1863088" cy="1863088"/>
          </a:xfrm>
          <a:prstGeom prst="rect">
            <a:avLst/>
          </a:prstGeom>
        </p:spPr>
      </p:pic>
    </p:spTree>
    <p:extLst>
      <p:ext uri="{BB962C8B-B14F-4D97-AF65-F5344CB8AC3E}">
        <p14:creationId xmlns:p14="http://schemas.microsoft.com/office/powerpoint/2010/main" val="2072389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8" presetClass="emph" presetSubtype="0" fill="hold" nodeType="withEffect">
                                  <p:stCondLst>
                                    <p:cond delay="0"/>
                                  </p:stCondLst>
                                  <p:childTnLst>
                                    <p:animRot by="21600000">
                                      <p:cBhvr>
                                        <p:cTn id="16" dur="6200" fill="hold"/>
                                        <p:tgtEl>
                                          <p:spTgt spid="6"/>
                                        </p:tgtEl>
                                        <p:attrNameLst>
                                          <p:attrName>r</p:attrName>
                                        </p:attrNameLst>
                                      </p:cBhvr>
                                    </p:animRot>
                                  </p:childTnLst>
                                </p:cTn>
                              </p:par>
                              <p:par>
                                <p:cTn id="17" presetID="22" presetClass="entr" presetSubtype="4" fill="hold" nodeType="withEffect">
                                  <p:stCondLst>
                                    <p:cond delay="125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1" fill="hold" nodeType="withEffect">
                                  <p:stCondLst>
                                    <p:cond delay="125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4" fill="hold" nodeType="withEffect">
                                  <p:stCondLst>
                                    <p:cond delay="125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1" fill="hold" nodeType="withEffect">
                                  <p:stCondLst>
                                    <p:cond delay="125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31" presetClass="entr" presetSubtype="0" fill="hold" nodeType="withEffect">
                                  <p:stCondLst>
                                    <p:cond delay="19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par>
                                <p:cTn id="35" presetID="31" presetClass="entr" presetSubtype="0" fill="hold" nodeType="withEffect">
                                  <p:stCondLst>
                                    <p:cond delay="190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fltVal val="0"/>
                                          </p:val>
                                        </p:tav>
                                        <p:tav tm="100000">
                                          <p:val>
                                            <p:strVal val="#ppt_w"/>
                                          </p:val>
                                        </p:tav>
                                      </p:tavLst>
                                    </p:anim>
                                    <p:anim calcmode="lin" valueType="num">
                                      <p:cBhvr>
                                        <p:cTn id="38" dur="1000" fill="hold"/>
                                        <p:tgtEl>
                                          <p:spTgt spid="22"/>
                                        </p:tgtEl>
                                        <p:attrNameLst>
                                          <p:attrName>ppt_h</p:attrName>
                                        </p:attrNameLst>
                                      </p:cBhvr>
                                      <p:tavLst>
                                        <p:tav tm="0">
                                          <p:val>
                                            <p:fltVal val="0"/>
                                          </p:val>
                                        </p:tav>
                                        <p:tav tm="100000">
                                          <p:val>
                                            <p:strVal val="#ppt_h"/>
                                          </p:val>
                                        </p:tav>
                                      </p:tavLst>
                                    </p:anim>
                                    <p:anim calcmode="lin" valueType="num">
                                      <p:cBhvr>
                                        <p:cTn id="39" dur="1000" fill="hold"/>
                                        <p:tgtEl>
                                          <p:spTgt spid="22"/>
                                        </p:tgtEl>
                                        <p:attrNameLst>
                                          <p:attrName>style.rotation</p:attrName>
                                        </p:attrNameLst>
                                      </p:cBhvr>
                                      <p:tavLst>
                                        <p:tav tm="0">
                                          <p:val>
                                            <p:fltVal val="90"/>
                                          </p:val>
                                        </p:tav>
                                        <p:tav tm="100000">
                                          <p:val>
                                            <p:fltVal val="0"/>
                                          </p:val>
                                        </p:tav>
                                      </p:tavLst>
                                    </p:anim>
                                    <p:animEffect transition="in" filter="fade">
                                      <p:cBhvr>
                                        <p:cTn id="40" dur="1000"/>
                                        <p:tgtEl>
                                          <p:spTgt spid="22"/>
                                        </p:tgtEl>
                                      </p:cBhvr>
                                    </p:animEffect>
                                  </p:childTnLst>
                                </p:cTn>
                              </p:par>
                              <p:par>
                                <p:cTn id="41" presetID="31" presetClass="entr" presetSubtype="0" fill="hold" nodeType="withEffect">
                                  <p:stCondLst>
                                    <p:cond delay="1900"/>
                                  </p:stCondLst>
                                  <p:childTnLst>
                                    <p:set>
                                      <p:cBhvr>
                                        <p:cTn id="42" dur="1" fill="hold">
                                          <p:stCondLst>
                                            <p:cond delay="0"/>
                                          </p:stCondLst>
                                        </p:cTn>
                                        <p:tgtEl>
                                          <p:spTgt spid="27"/>
                                        </p:tgtEl>
                                        <p:attrNameLst>
                                          <p:attrName>style.visibility</p:attrName>
                                        </p:attrNameLst>
                                      </p:cBhvr>
                                      <p:to>
                                        <p:strVal val="visible"/>
                                      </p:to>
                                    </p:set>
                                    <p:anim calcmode="lin" valueType="num">
                                      <p:cBhvr>
                                        <p:cTn id="43" dur="1000" fill="hold"/>
                                        <p:tgtEl>
                                          <p:spTgt spid="27"/>
                                        </p:tgtEl>
                                        <p:attrNameLst>
                                          <p:attrName>ppt_w</p:attrName>
                                        </p:attrNameLst>
                                      </p:cBhvr>
                                      <p:tavLst>
                                        <p:tav tm="0">
                                          <p:val>
                                            <p:fltVal val="0"/>
                                          </p:val>
                                        </p:tav>
                                        <p:tav tm="100000">
                                          <p:val>
                                            <p:strVal val="#ppt_w"/>
                                          </p:val>
                                        </p:tav>
                                      </p:tavLst>
                                    </p:anim>
                                    <p:anim calcmode="lin" valueType="num">
                                      <p:cBhvr>
                                        <p:cTn id="44" dur="1000" fill="hold"/>
                                        <p:tgtEl>
                                          <p:spTgt spid="27"/>
                                        </p:tgtEl>
                                        <p:attrNameLst>
                                          <p:attrName>ppt_h</p:attrName>
                                        </p:attrNameLst>
                                      </p:cBhvr>
                                      <p:tavLst>
                                        <p:tav tm="0">
                                          <p:val>
                                            <p:fltVal val="0"/>
                                          </p:val>
                                        </p:tav>
                                        <p:tav tm="100000">
                                          <p:val>
                                            <p:strVal val="#ppt_h"/>
                                          </p:val>
                                        </p:tav>
                                      </p:tavLst>
                                    </p:anim>
                                    <p:anim calcmode="lin" valueType="num">
                                      <p:cBhvr>
                                        <p:cTn id="45" dur="1000" fill="hold"/>
                                        <p:tgtEl>
                                          <p:spTgt spid="27"/>
                                        </p:tgtEl>
                                        <p:attrNameLst>
                                          <p:attrName>style.rotation</p:attrName>
                                        </p:attrNameLst>
                                      </p:cBhvr>
                                      <p:tavLst>
                                        <p:tav tm="0">
                                          <p:val>
                                            <p:fltVal val="90"/>
                                          </p:val>
                                        </p:tav>
                                        <p:tav tm="100000">
                                          <p:val>
                                            <p:fltVal val="0"/>
                                          </p:val>
                                        </p:tav>
                                      </p:tavLst>
                                    </p:anim>
                                    <p:animEffect transition="in" filter="fade">
                                      <p:cBhvr>
                                        <p:cTn id="46" dur="1000"/>
                                        <p:tgtEl>
                                          <p:spTgt spid="27"/>
                                        </p:tgtEl>
                                      </p:cBhvr>
                                    </p:animEffect>
                                  </p:childTnLst>
                                </p:cTn>
                              </p:par>
                              <p:par>
                                <p:cTn id="47" presetID="31" presetClass="entr" presetSubtype="0" fill="hold" nodeType="withEffect">
                                  <p:stCondLst>
                                    <p:cond delay="190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 calcmode="lin" valueType="num">
                                      <p:cBhvr>
                                        <p:cTn id="51" dur="1000" fill="hold"/>
                                        <p:tgtEl>
                                          <p:spTgt spid="32"/>
                                        </p:tgtEl>
                                        <p:attrNameLst>
                                          <p:attrName>style.rotation</p:attrName>
                                        </p:attrNameLst>
                                      </p:cBhvr>
                                      <p:tavLst>
                                        <p:tav tm="0">
                                          <p:val>
                                            <p:fltVal val="90"/>
                                          </p:val>
                                        </p:tav>
                                        <p:tav tm="100000">
                                          <p:val>
                                            <p:fltVal val="0"/>
                                          </p:val>
                                        </p:tav>
                                      </p:tavLst>
                                    </p:anim>
                                    <p:animEffect transition="in" filter="fade">
                                      <p:cBhvr>
                                        <p:cTn id="52" dur="1000"/>
                                        <p:tgtEl>
                                          <p:spTgt spid="32"/>
                                        </p:tgtEl>
                                      </p:cBhvr>
                                    </p:animEffect>
                                  </p:childTnLst>
                                </p:cTn>
                              </p:par>
                            </p:childTnLst>
                          </p:cTn>
                        </p:par>
                        <p:par>
                          <p:cTn id="53" fill="hold">
                            <p:stCondLst>
                              <p:cond delay="6200"/>
                            </p:stCondLst>
                            <p:childTnLst>
                              <p:par>
                                <p:cTn id="54" presetID="42" presetClass="entr" presetSubtype="0"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肆</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27" name="Picture 3" descr="I:\我的模板\中国风模板\中国风模板05\宽版\页面2\切片\竹子.png"/>
          <p:cNvPicPr>
            <a:picLocks noChangeAspect="1" noChangeArrowheads="1"/>
          </p:cNvPicPr>
          <p:nvPr/>
        </p:nvPicPr>
        <p:blipFill>
          <a:blip r:embed="rId4"/>
          <a:srcRect b="32238"/>
          <a:stretch>
            <a:fillRect/>
          </a:stretch>
        </p:blipFill>
        <p:spPr bwMode="auto">
          <a:xfrm>
            <a:off x="0" y="1341875"/>
            <a:ext cx="3071008" cy="1943132"/>
          </a:xfrm>
          <a:prstGeom prst="rect">
            <a:avLst/>
          </a:prstGeom>
          <a:noFill/>
        </p:spPr>
      </p:pic>
      <p:pic>
        <p:nvPicPr>
          <p:cNvPr id="28" name="Picture 2" descr="C:\Users\zjd\Desktop\Nipic_3589564_20100909174801000827.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56" t="422" r="33105" b="51986"/>
          <a:stretch/>
        </p:blipFill>
        <p:spPr bwMode="auto">
          <a:xfrm>
            <a:off x="6228184" y="3368432"/>
            <a:ext cx="2755270" cy="150235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组合 28"/>
          <p:cNvGrpSpPr>
            <a:grpSpLocks/>
          </p:cNvGrpSpPr>
          <p:nvPr/>
        </p:nvGrpSpPr>
        <p:grpSpPr bwMode="auto">
          <a:xfrm>
            <a:off x="1614918" y="669329"/>
            <a:ext cx="3632200" cy="3630613"/>
            <a:chOff x="2791232" y="1362722"/>
            <a:chExt cx="3632200" cy="3630613"/>
          </a:xfrm>
        </p:grpSpPr>
        <p:pic>
          <p:nvPicPr>
            <p:cNvPr id="30" name="Picture 3" descr="C:\Users\Soloman\Desktop\未标题-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305985">
              <a:off x="2791232" y="1362722"/>
              <a:ext cx="36322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20"/>
            <p:cNvSpPr txBox="1">
              <a:spLocks noChangeArrowheads="1"/>
            </p:cNvSpPr>
            <p:nvPr/>
          </p:nvSpPr>
          <p:spPr bwMode="auto">
            <a:xfrm>
              <a:off x="3350032" y="2781947"/>
              <a:ext cx="230249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4000" b="1" dirty="0" smtClean="0">
                  <a:solidFill>
                    <a:prstClr val="black"/>
                  </a:solidFill>
                  <a:latin typeface="华文隶书" pitchFamily="2" charset="-122"/>
                  <a:ea typeface="华文隶书" pitchFamily="2" charset="-122"/>
                </a:rPr>
                <a:t>添加文字</a:t>
              </a:r>
              <a:endParaRPr lang="zh-CN" altLang="en-US" sz="4000" b="1" dirty="0">
                <a:solidFill>
                  <a:prstClr val="black"/>
                </a:solidFill>
                <a:latin typeface="华文隶书" pitchFamily="2" charset="-122"/>
                <a:ea typeface="华文隶书" pitchFamily="2" charset="-122"/>
              </a:endParaRPr>
            </a:p>
          </p:txBody>
        </p:sp>
      </p:grpSp>
      <p:grpSp>
        <p:nvGrpSpPr>
          <p:cNvPr id="32" name="组合 31"/>
          <p:cNvGrpSpPr>
            <a:grpSpLocks/>
          </p:cNvGrpSpPr>
          <p:nvPr/>
        </p:nvGrpSpPr>
        <p:grpSpPr bwMode="auto">
          <a:xfrm>
            <a:off x="5004048" y="1277119"/>
            <a:ext cx="790575" cy="790575"/>
            <a:chOff x="3275856" y="1124744"/>
            <a:chExt cx="792088" cy="792088"/>
          </a:xfrm>
        </p:grpSpPr>
        <p:pic>
          <p:nvPicPr>
            <p:cNvPr id="33" name="Picture 4" descr="C:\Users\Soloman\Desktop\墨斑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124744"/>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4">
              <a:hlinkClick r:id="" action="ppaction://noaction"/>
            </p:cNvPr>
            <p:cNvSpPr txBox="1">
              <a:spLocks noChangeArrowheads="1"/>
            </p:cNvSpPr>
            <p:nvPr/>
          </p:nvSpPr>
          <p:spPr bwMode="auto">
            <a:xfrm>
              <a:off x="3400832" y="1259178"/>
              <a:ext cx="544780" cy="52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b="1" dirty="0" smtClean="0">
                  <a:solidFill>
                    <a:srgbClr val="FFFFFF"/>
                  </a:solidFill>
                  <a:latin typeface="华文隶书" pitchFamily="2" charset="-122"/>
                  <a:ea typeface="华文隶书" pitchFamily="2" charset="-122"/>
                </a:rPr>
                <a:t>一</a:t>
              </a:r>
              <a:endParaRPr lang="zh-CN" altLang="en-US" sz="2800" b="1" dirty="0">
                <a:solidFill>
                  <a:srgbClr val="FFFFFF"/>
                </a:solidFill>
                <a:latin typeface="华文隶书" pitchFamily="2" charset="-122"/>
                <a:ea typeface="华文隶书" pitchFamily="2" charset="-122"/>
              </a:endParaRPr>
            </a:p>
          </p:txBody>
        </p:sp>
      </p:grpSp>
      <p:grpSp>
        <p:nvGrpSpPr>
          <p:cNvPr id="35" name="组合 34"/>
          <p:cNvGrpSpPr>
            <a:grpSpLocks/>
          </p:cNvGrpSpPr>
          <p:nvPr/>
        </p:nvGrpSpPr>
        <p:grpSpPr bwMode="auto">
          <a:xfrm>
            <a:off x="4932040" y="2643683"/>
            <a:ext cx="790575" cy="792163"/>
            <a:chOff x="3275856" y="2060848"/>
            <a:chExt cx="792088" cy="792088"/>
          </a:xfrm>
        </p:grpSpPr>
        <p:pic>
          <p:nvPicPr>
            <p:cNvPr id="36" name="Picture 4" descr="C:\Users\Soloman\Desktop\墨斑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2060848"/>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12">
              <a:hlinkClick r:id="" action="ppaction://noaction"/>
            </p:cNvPr>
            <p:cNvSpPr txBox="1">
              <a:spLocks noChangeArrowheads="1"/>
            </p:cNvSpPr>
            <p:nvPr/>
          </p:nvSpPr>
          <p:spPr bwMode="auto">
            <a:xfrm>
              <a:off x="3399229" y="2195282"/>
              <a:ext cx="544780" cy="5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b="1" dirty="0" smtClean="0">
                  <a:solidFill>
                    <a:srgbClr val="FFFFFF"/>
                  </a:solidFill>
                  <a:latin typeface="华文隶书" pitchFamily="2" charset="-122"/>
                  <a:ea typeface="华文隶书" pitchFamily="2" charset="-122"/>
                </a:rPr>
                <a:t>二</a:t>
              </a:r>
              <a:endParaRPr lang="zh-CN" altLang="en-US" sz="2800" b="1" dirty="0">
                <a:solidFill>
                  <a:srgbClr val="FFFFFF"/>
                </a:solidFill>
                <a:latin typeface="华文隶书" pitchFamily="2" charset="-122"/>
                <a:ea typeface="华文隶书" pitchFamily="2" charset="-122"/>
              </a:endParaRPr>
            </a:p>
          </p:txBody>
        </p:sp>
      </p:grpSp>
      <p:grpSp>
        <p:nvGrpSpPr>
          <p:cNvPr id="38" name="组合 37"/>
          <p:cNvGrpSpPr>
            <a:grpSpLocks/>
          </p:cNvGrpSpPr>
          <p:nvPr/>
        </p:nvGrpSpPr>
        <p:grpSpPr bwMode="auto">
          <a:xfrm>
            <a:off x="3779912" y="3867819"/>
            <a:ext cx="790575" cy="792163"/>
            <a:chOff x="3275856" y="2996952"/>
            <a:chExt cx="792088" cy="792088"/>
          </a:xfrm>
        </p:grpSpPr>
        <p:pic>
          <p:nvPicPr>
            <p:cNvPr id="39" name="Picture 4" descr="C:\Users\Soloman\Desktop\墨斑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2996952"/>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13">
              <a:hlinkClick r:id="" action="ppaction://noaction"/>
            </p:cNvPr>
            <p:cNvSpPr txBox="1">
              <a:spLocks noChangeArrowheads="1"/>
            </p:cNvSpPr>
            <p:nvPr/>
          </p:nvSpPr>
          <p:spPr bwMode="auto">
            <a:xfrm>
              <a:off x="3399229" y="3131386"/>
              <a:ext cx="544780" cy="5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b="1" dirty="0" smtClean="0">
                  <a:solidFill>
                    <a:srgbClr val="FFFFFF"/>
                  </a:solidFill>
                  <a:latin typeface="华文隶书" pitchFamily="2" charset="-122"/>
                  <a:ea typeface="华文隶书" pitchFamily="2" charset="-122"/>
                </a:rPr>
                <a:t>三</a:t>
              </a:r>
              <a:endParaRPr lang="zh-CN" altLang="en-US" sz="2800" b="1" dirty="0">
                <a:solidFill>
                  <a:srgbClr val="FFFFFF"/>
                </a:solidFill>
                <a:latin typeface="华文隶书" pitchFamily="2" charset="-122"/>
                <a:ea typeface="华文隶书" pitchFamily="2" charset="-122"/>
              </a:endParaRPr>
            </a:p>
          </p:txBody>
        </p:sp>
      </p:grpSp>
      <p:grpSp>
        <p:nvGrpSpPr>
          <p:cNvPr id="41" name="组合 40"/>
          <p:cNvGrpSpPr>
            <a:grpSpLocks/>
          </p:cNvGrpSpPr>
          <p:nvPr/>
        </p:nvGrpSpPr>
        <p:grpSpPr bwMode="auto">
          <a:xfrm>
            <a:off x="2123728" y="3797399"/>
            <a:ext cx="790575" cy="790575"/>
            <a:chOff x="3275856" y="3933056"/>
            <a:chExt cx="792088" cy="792088"/>
          </a:xfrm>
        </p:grpSpPr>
        <p:pic>
          <p:nvPicPr>
            <p:cNvPr id="42" name="Picture 4" descr="C:\Users\Soloman\Desktop\墨斑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3933056"/>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14">
              <a:hlinkClick r:id="" action="ppaction://noaction"/>
            </p:cNvPr>
            <p:cNvSpPr txBox="1">
              <a:spLocks noChangeArrowheads="1"/>
            </p:cNvSpPr>
            <p:nvPr/>
          </p:nvSpPr>
          <p:spPr bwMode="auto">
            <a:xfrm>
              <a:off x="3399229" y="4067490"/>
              <a:ext cx="544780" cy="52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b="1" dirty="0" smtClean="0">
                  <a:solidFill>
                    <a:srgbClr val="FFFFFF"/>
                  </a:solidFill>
                  <a:latin typeface="华文隶书" pitchFamily="2" charset="-122"/>
                  <a:ea typeface="华文隶书" pitchFamily="2" charset="-122"/>
                </a:rPr>
                <a:t>四</a:t>
              </a:r>
              <a:endParaRPr lang="zh-CN" altLang="en-US" sz="2800" b="1" dirty="0">
                <a:solidFill>
                  <a:srgbClr val="FFFFFF"/>
                </a:solidFill>
                <a:latin typeface="华文隶书" pitchFamily="2" charset="-122"/>
                <a:ea typeface="华文隶书" pitchFamily="2" charset="-122"/>
              </a:endParaRPr>
            </a:p>
          </p:txBody>
        </p:sp>
      </p:grpSp>
      <p:sp>
        <p:nvSpPr>
          <p:cNvPr id="44" name="TextBox 43"/>
          <p:cNvSpPr txBox="1"/>
          <p:nvPr/>
        </p:nvSpPr>
        <p:spPr>
          <a:xfrm>
            <a:off x="467544" y="3612961"/>
            <a:ext cx="1499657" cy="830997"/>
          </a:xfrm>
          <a:prstGeom prst="rect">
            <a:avLst/>
          </a:prstGeom>
          <a:noFill/>
        </p:spPr>
        <p:txBody>
          <a:bodyPr wrap="square" rtlCol="0">
            <a:spAutoFit/>
          </a:bodyPr>
          <a:lstStyle/>
          <a:p>
            <a:pPr algn="ctr"/>
            <a:r>
              <a:rPr lang="zh-CN" altLang="en-US" sz="2400" dirty="0">
                <a:solidFill>
                  <a:prstClr val="black"/>
                </a:solidFill>
                <a:latin typeface="华文隶书" pitchFamily="2" charset="-122"/>
                <a:ea typeface="华文隶书" pitchFamily="2" charset="-122"/>
              </a:rPr>
              <a:t>单击此处添加文字</a:t>
            </a:r>
          </a:p>
        </p:txBody>
      </p:sp>
      <p:sp>
        <p:nvSpPr>
          <p:cNvPr id="45" name="TextBox 44"/>
          <p:cNvSpPr txBox="1"/>
          <p:nvPr/>
        </p:nvSpPr>
        <p:spPr>
          <a:xfrm>
            <a:off x="4499992" y="3702968"/>
            <a:ext cx="1596314" cy="830997"/>
          </a:xfrm>
          <a:prstGeom prst="rect">
            <a:avLst/>
          </a:prstGeom>
          <a:noFill/>
        </p:spPr>
        <p:txBody>
          <a:bodyPr wrap="square" rtlCol="0">
            <a:spAutoFit/>
          </a:bodyPr>
          <a:lstStyle/>
          <a:p>
            <a:pPr algn="ctr"/>
            <a:r>
              <a:rPr lang="zh-CN" altLang="en-US" sz="2400" dirty="0">
                <a:solidFill>
                  <a:prstClr val="black"/>
                </a:solidFill>
                <a:latin typeface="华文隶书" pitchFamily="2" charset="-122"/>
                <a:ea typeface="华文隶书" pitchFamily="2" charset="-122"/>
              </a:rPr>
              <a:t>单击此处添加文字</a:t>
            </a:r>
          </a:p>
        </p:txBody>
      </p:sp>
      <p:sp>
        <p:nvSpPr>
          <p:cNvPr id="46" name="TextBox 45"/>
          <p:cNvSpPr txBox="1"/>
          <p:nvPr/>
        </p:nvSpPr>
        <p:spPr>
          <a:xfrm>
            <a:off x="5675287" y="2367557"/>
            <a:ext cx="1605975" cy="830997"/>
          </a:xfrm>
          <a:prstGeom prst="rect">
            <a:avLst/>
          </a:prstGeom>
          <a:noFill/>
        </p:spPr>
        <p:txBody>
          <a:bodyPr wrap="square" rtlCol="0">
            <a:spAutoFit/>
          </a:bodyPr>
          <a:lstStyle/>
          <a:p>
            <a:pPr algn="ctr"/>
            <a:r>
              <a:rPr lang="zh-CN" altLang="en-US" sz="2400" dirty="0">
                <a:solidFill>
                  <a:prstClr val="black"/>
                </a:solidFill>
                <a:latin typeface="华文隶书" pitchFamily="2" charset="-122"/>
                <a:ea typeface="华文隶书" pitchFamily="2" charset="-122"/>
              </a:rPr>
              <a:t>单击此处添加文字</a:t>
            </a:r>
          </a:p>
        </p:txBody>
      </p:sp>
      <p:sp>
        <p:nvSpPr>
          <p:cNvPr id="47" name="TextBox 46"/>
          <p:cNvSpPr txBox="1"/>
          <p:nvPr/>
        </p:nvSpPr>
        <p:spPr>
          <a:xfrm>
            <a:off x="5868144" y="1236697"/>
            <a:ext cx="1624855" cy="830997"/>
          </a:xfrm>
          <a:prstGeom prst="rect">
            <a:avLst/>
          </a:prstGeom>
          <a:noFill/>
        </p:spPr>
        <p:txBody>
          <a:bodyPr wrap="square" rtlCol="0">
            <a:spAutoFit/>
          </a:bodyPr>
          <a:lstStyle/>
          <a:p>
            <a:pPr algn="ctr"/>
            <a:r>
              <a:rPr lang="zh-CN" altLang="en-US" sz="2400" dirty="0">
                <a:solidFill>
                  <a:prstClr val="black"/>
                </a:solidFill>
                <a:latin typeface="华文隶书" pitchFamily="2" charset="-122"/>
                <a:ea typeface="华文隶书" pitchFamily="2" charset="-122"/>
              </a:rPr>
              <a:t>单击此处添加文字</a:t>
            </a:r>
          </a:p>
        </p:txBody>
      </p:sp>
    </p:spTree>
    <p:extLst>
      <p:ext uri="{BB962C8B-B14F-4D97-AF65-F5344CB8AC3E}">
        <p14:creationId xmlns:p14="http://schemas.microsoft.com/office/powerpoint/2010/main" val="28943626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par>
                                <p:cTn id="8" presetID="21" presetClass="entr" presetSubtype="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heel(1)">
                                      <p:cBhvr>
                                        <p:cTn id="10" dur="1000"/>
                                        <p:tgtEl>
                                          <p:spTgt spid="29"/>
                                        </p:tgtEl>
                                      </p:cBhvr>
                                    </p:animEffect>
                                  </p:childTnLst>
                                </p:cTn>
                              </p:par>
                              <p:par>
                                <p:cTn id="11" presetID="10" presetClass="entr" presetSubtype="0" fill="hold" nodeType="withEffect">
                                  <p:stCondLst>
                                    <p:cond delay="10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12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nodeType="withEffect">
                                  <p:stCondLst>
                                    <p:cond delay="170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17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nodeType="withEffect">
                                  <p:stCondLst>
                                    <p:cond delay="200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nodeType="withEffect">
                                  <p:stCondLst>
                                    <p:cond delay="13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smtClean="0">
                <a:solidFill>
                  <a:schemeClr val="bg1"/>
                </a:solidFill>
                <a:latin typeface="叶根友毛笔行书2.0版" pitchFamily="2" charset="-122"/>
                <a:ea typeface="叶根友毛笔行书2.0版" pitchFamily="2" charset="-122"/>
                <a:sym typeface="叶根友毛笔行书2.0版" pitchFamily="2" charset="-122"/>
              </a:rPr>
              <a:t>肆</a:t>
            </a:r>
            <a:endParaRPr lang="zh-CN" altLang="en-US" sz="3600">
              <a:solidFill>
                <a:schemeClr val="bg1"/>
              </a:solidFill>
              <a:latin typeface="叶根友毛笔行书2.0版" pitchFamily="2" charset="-122"/>
              <a:ea typeface="叶根友毛笔行书2.0版" pitchFamily="2" charset="-122"/>
              <a:sym typeface="叶根友毛笔行书2.0版"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grpSp>
        <p:nvGrpSpPr>
          <p:cNvPr id="6" name="组合 5"/>
          <p:cNvGrpSpPr/>
          <p:nvPr/>
        </p:nvGrpSpPr>
        <p:grpSpPr>
          <a:xfrm>
            <a:off x="800068" y="1131592"/>
            <a:ext cx="2407210" cy="2265362"/>
            <a:chOff x="800068" y="1131590"/>
            <a:chExt cx="2407210" cy="2265362"/>
          </a:xfrm>
        </p:grpSpPr>
        <p:pic>
          <p:nvPicPr>
            <p:cNvPr id="7" name="Picture 2" descr="C:\Users\Administrator\Desktop\11519219_230238617143_2副本.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068" y="1131590"/>
              <a:ext cx="2407210" cy="22653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1445298" y="1925419"/>
              <a:ext cx="1154970" cy="646331"/>
            </a:xfrm>
            <a:prstGeom prst="rect">
              <a:avLst/>
            </a:prstGeom>
            <a:noFill/>
          </p:spPr>
          <p:txBody>
            <a:bodyPr wrap="square">
              <a:spAutoFit/>
            </a:bodyPr>
            <a:lstStyle/>
            <a:p>
              <a:pPr>
                <a:defRPr/>
              </a:pPr>
              <a:r>
                <a:rPr lang="zh-CN" altLang="en-US" b="1" dirty="0">
                  <a:solidFill>
                    <a:prstClr val="black"/>
                  </a:solidFill>
                  <a:latin typeface="微软雅黑" pitchFamily="34" charset="-122"/>
                  <a:ea typeface="微软雅黑" pitchFamily="34" charset="-122"/>
                </a:rPr>
                <a:t>单击此处</a:t>
              </a:r>
              <a:endParaRPr lang="en-US" altLang="zh-CN" b="1" dirty="0">
                <a:solidFill>
                  <a:prstClr val="black"/>
                </a:solidFill>
                <a:latin typeface="微软雅黑" pitchFamily="34" charset="-122"/>
                <a:ea typeface="微软雅黑" pitchFamily="34" charset="-122"/>
              </a:endParaRPr>
            </a:p>
            <a:p>
              <a:pPr>
                <a:defRPr/>
              </a:pPr>
              <a:r>
                <a:rPr lang="zh-CN" altLang="en-US" b="1" dirty="0">
                  <a:solidFill>
                    <a:prstClr val="black"/>
                  </a:solidFill>
                  <a:latin typeface="微软雅黑" pitchFamily="34" charset="-122"/>
                  <a:ea typeface="微软雅黑" pitchFamily="34" charset="-122"/>
                </a:rPr>
                <a:t>添加标题</a:t>
              </a:r>
            </a:p>
          </p:txBody>
        </p:sp>
      </p:grpSp>
      <p:grpSp>
        <p:nvGrpSpPr>
          <p:cNvPr id="9" name="组合 8"/>
          <p:cNvGrpSpPr/>
          <p:nvPr/>
        </p:nvGrpSpPr>
        <p:grpSpPr>
          <a:xfrm>
            <a:off x="3419872" y="1131592"/>
            <a:ext cx="2407210" cy="2265362"/>
            <a:chOff x="3419872" y="1131590"/>
            <a:chExt cx="2407210" cy="2265362"/>
          </a:xfrm>
        </p:grpSpPr>
        <p:pic>
          <p:nvPicPr>
            <p:cNvPr id="10" name="Picture 2" descr="C:\Users\Administrator\Desktop\11519219_230238617143_2副本.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1131590"/>
              <a:ext cx="2407210" cy="22653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bwMode="auto">
            <a:xfrm>
              <a:off x="4065102" y="1925419"/>
              <a:ext cx="1154970" cy="646331"/>
            </a:xfrm>
            <a:prstGeom prst="rect">
              <a:avLst/>
            </a:prstGeom>
            <a:noFill/>
          </p:spPr>
          <p:txBody>
            <a:bodyPr wrap="square">
              <a:spAutoFit/>
            </a:bodyPr>
            <a:lstStyle/>
            <a:p>
              <a:pPr>
                <a:defRPr/>
              </a:pPr>
              <a:r>
                <a:rPr lang="zh-CN" altLang="en-US" b="1" dirty="0">
                  <a:solidFill>
                    <a:prstClr val="black"/>
                  </a:solidFill>
                  <a:latin typeface="微软雅黑" pitchFamily="34" charset="-122"/>
                  <a:ea typeface="微软雅黑" pitchFamily="34" charset="-122"/>
                </a:rPr>
                <a:t>单击此处</a:t>
              </a:r>
              <a:endParaRPr lang="en-US" altLang="zh-CN" b="1" dirty="0">
                <a:solidFill>
                  <a:prstClr val="black"/>
                </a:solidFill>
                <a:latin typeface="微软雅黑" pitchFamily="34" charset="-122"/>
                <a:ea typeface="微软雅黑" pitchFamily="34" charset="-122"/>
              </a:endParaRPr>
            </a:p>
            <a:p>
              <a:pPr>
                <a:defRPr/>
              </a:pPr>
              <a:r>
                <a:rPr lang="zh-CN" altLang="en-US" b="1" dirty="0">
                  <a:solidFill>
                    <a:prstClr val="black"/>
                  </a:solidFill>
                  <a:latin typeface="微软雅黑" pitchFamily="34" charset="-122"/>
                  <a:ea typeface="微软雅黑" pitchFamily="34" charset="-122"/>
                </a:rPr>
                <a:t>添加标题</a:t>
              </a:r>
            </a:p>
          </p:txBody>
        </p:sp>
      </p:grpSp>
      <p:grpSp>
        <p:nvGrpSpPr>
          <p:cNvPr id="12" name="组合 11"/>
          <p:cNvGrpSpPr/>
          <p:nvPr/>
        </p:nvGrpSpPr>
        <p:grpSpPr>
          <a:xfrm>
            <a:off x="6084168" y="1131592"/>
            <a:ext cx="2407210" cy="2265362"/>
            <a:chOff x="6084168" y="1131590"/>
            <a:chExt cx="2407210" cy="2265362"/>
          </a:xfrm>
        </p:grpSpPr>
        <p:pic>
          <p:nvPicPr>
            <p:cNvPr id="16" name="Picture 2" descr="C:\Users\Administrator\Desktop\11519219_230238617143_2副本.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131590"/>
              <a:ext cx="2407210" cy="22653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bwMode="auto">
            <a:xfrm>
              <a:off x="6729398" y="1925419"/>
              <a:ext cx="1154970" cy="646331"/>
            </a:xfrm>
            <a:prstGeom prst="rect">
              <a:avLst/>
            </a:prstGeom>
            <a:noFill/>
          </p:spPr>
          <p:txBody>
            <a:bodyPr wrap="square">
              <a:spAutoFit/>
            </a:bodyPr>
            <a:lstStyle/>
            <a:p>
              <a:pPr>
                <a:defRPr/>
              </a:pPr>
              <a:r>
                <a:rPr lang="zh-CN" altLang="en-US" b="1" dirty="0">
                  <a:solidFill>
                    <a:prstClr val="black"/>
                  </a:solidFill>
                  <a:latin typeface="微软雅黑" pitchFamily="34" charset="-122"/>
                  <a:ea typeface="微软雅黑" pitchFamily="34" charset="-122"/>
                </a:rPr>
                <a:t>单击此处</a:t>
              </a:r>
              <a:endParaRPr lang="en-US" altLang="zh-CN" b="1" dirty="0">
                <a:solidFill>
                  <a:prstClr val="black"/>
                </a:solidFill>
                <a:latin typeface="微软雅黑" pitchFamily="34" charset="-122"/>
                <a:ea typeface="微软雅黑" pitchFamily="34" charset="-122"/>
              </a:endParaRPr>
            </a:p>
            <a:p>
              <a:pPr>
                <a:defRPr/>
              </a:pPr>
              <a:r>
                <a:rPr lang="zh-CN" altLang="en-US" b="1" dirty="0">
                  <a:solidFill>
                    <a:prstClr val="black"/>
                  </a:solidFill>
                  <a:latin typeface="微软雅黑" pitchFamily="34" charset="-122"/>
                  <a:ea typeface="微软雅黑" pitchFamily="34" charset="-122"/>
                </a:rPr>
                <a:t>添加标题</a:t>
              </a:r>
            </a:p>
          </p:txBody>
        </p:sp>
      </p:grpSp>
      <p:sp>
        <p:nvSpPr>
          <p:cNvPr id="18" name="TextBox 17"/>
          <p:cNvSpPr txBox="1"/>
          <p:nvPr/>
        </p:nvSpPr>
        <p:spPr>
          <a:xfrm>
            <a:off x="755576" y="3435846"/>
            <a:ext cx="2492990" cy="1200329"/>
          </a:xfrm>
          <a:prstGeom prst="rect">
            <a:avLst/>
          </a:prstGeom>
          <a:noFill/>
        </p:spPr>
        <p:txBody>
          <a:bodyPr wrap="none" rtlCol="0">
            <a:spAutoFit/>
          </a:bodyPr>
          <a:lstStyle/>
          <a:p>
            <a:r>
              <a:rPr lang="zh-CN" altLang="en-US" dirty="0">
                <a:solidFill>
                  <a:srgbClr val="000000"/>
                </a:solidFill>
                <a:latin typeface="宋体" charset="-122"/>
              </a:rPr>
              <a:t>单击此处添加文字</a:t>
            </a:r>
            <a:r>
              <a:rPr lang="zh-CN" altLang="en-US" dirty="0" smtClean="0">
                <a:solidFill>
                  <a:srgbClr val="000000"/>
                </a:solidFill>
                <a:latin typeface="宋体" charset="-122"/>
              </a:rPr>
              <a:t>说明</a:t>
            </a:r>
            <a:endParaRPr lang="en-US" altLang="zh-CN" dirty="0" smtClean="0">
              <a:solidFill>
                <a:srgbClr val="000000"/>
              </a:solidFill>
              <a:latin typeface="宋体" charset="-122"/>
            </a:endParaRPr>
          </a:p>
          <a:p>
            <a:r>
              <a:rPr lang="zh-CN" altLang="en-US" dirty="0" smtClean="0">
                <a:solidFill>
                  <a:srgbClr val="000000"/>
                </a:solidFill>
                <a:latin typeface="宋体" charset="-122"/>
              </a:rPr>
              <a:t>单击</a:t>
            </a:r>
            <a:r>
              <a:rPr lang="zh-CN" altLang="en-US" dirty="0">
                <a:solidFill>
                  <a:srgbClr val="000000"/>
                </a:solidFill>
                <a:latin typeface="宋体" charset="-122"/>
              </a:rPr>
              <a:t>此处添加文字说明</a:t>
            </a:r>
          </a:p>
          <a:p>
            <a:r>
              <a:rPr lang="zh-CN" altLang="en-US" dirty="0">
                <a:solidFill>
                  <a:srgbClr val="000000"/>
                </a:solidFill>
                <a:latin typeface="宋体" charset="-122"/>
              </a:rPr>
              <a:t>单击此处添加文字说明</a:t>
            </a:r>
          </a:p>
          <a:p>
            <a:r>
              <a:rPr lang="zh-CN" altLang="en-US" dirty="0">
                <a:solidFill>
                  <a:srgbClr val="000000"/>
                </a:solidFill>
                <a:latin typeface="宋体" charset="-122"/>
              </a:rPr>
              <a:t>单击此处添加文字</a:t>
            </a:r>
            <a:r>
              <a:rPr lang="zh-CN" altLang="en-US" dirty="0" smtClean="0">
                <a:solidFill>
                  <a:srgbClr val="000000"/>
                </a:solidFill>
                <a:latin typeface="宋体" charset="-122"/>
              </a:rPr>
              <a:t>说明</a:t>
            </a:r>
            <a:endParaRPr lang="zh-CN" altLang="en-US" dirty="0">
              <a:solidFill>
                <a:prstClr val="black"/>
              </a:solidFill>
            </a:endParaRPr>
          </a:p>
        </p:txBody>
      </p:sp>
      <p:sp>
        <p:nvSpPr>
          <p:cNvPr id="19" name="TextBox 18"/>
          <p:cNvSpPr txBox="1"/>
          <p:nvPr/>
        </p:nvSpPr>
        <p:spPr>
          <a:xfrm>
            <a:off x="3425230" y="3435846"/>
            <a:ext cx="2492990" cy="1200329"/>
          </a:xfrm>
          <a:prstGeom prst="rect">
            <a:avLst/>
          </a:prstGeom>
          <a:noFill/>
        </p:spPr>
        <p:txBody>
          <a:bodyPr wrap="none" rtlCol="0">
            <a:spAutoFit/>
          </a:bodyPr>
          <a:lstStyle/>
          <a:p>
            <a:r>
              <a:rPr lang="zh-CN" altLang="en-US" dirty="0">
                <a:solidFill>
                  <a:srgbClr val="000000"/>
                </a:solidFill>
                <a:latin typeface="宋体" charset="-122"/>
              </a:rPr>
              <a:t>单击此处添加文字</a:t>
            </a:r>
            <a:r>
              <a:rPr lang="zh-CN" altLang="en-US" dirty="0" smtClean="0">
                <a:solidFill>
                  <a:srgbClr val="000000"/>
                </a:solidFill>
                <a:latin typeface="宋体" charset="-122"/>
              </a:rPr>
              <a:t>说明</a:t>
            </a:r>
            <a:endParaRPr lang="en-US" altLang="zh-CN" dirty="0" smtClean="0">
              <a:solidFill>
                <a:srgbClr val="000000"/>
              </a:solidFill>
              <a:latin typeface="宋体" charset="-122"/>
            </a:endParaRPr>
          </a:p>
          <a:p>
            <a:r>
              <a:rPr lang="zh-CN" altLang="en-US" dirty="0" smtClean="0">
                <a:solidFill>
                  <a:srgbClr val="000000"/>
                </a:solidFill>
                <a:latin typeface="宋体" charset="-122"/>
              </a:rPr>
              <a:t>单击</a:t>
            </a:r>
            <a:r>
              <a:rPr lang="zh-CN" altLang="en-US" dirty="0">
                <a:solidFill>
                  <a:srgbClr val="000000"/>
                </a:solidFill>
                <a:latin typeface="宋体" charset="-122"/>
              </a:rPr>
              <a:t>此处添加文字说明</a:t>
            </a:r>
          </a:p>
          <a:p>
            <a:r>
              <a:rPr lang="zh-CN" altLang="en-US" dirty="0">
                <a:solidFill>
                  <a:srgbClr val="000000"/>
                </a:solidFill>
                <a:latin typeface="宋体" charset="-122"/>
              </a:rPr>
              <a:t>单击此处添加文字说明</a:t>
            </a:r>
          </a:p>
          <a:p>
            <a:r>
              <a:rPr lang="zh-CN" altLang="en-US" dirty="0">
                <a:solidFill>
                  <a:srgbClr val="000000"/>
                </a:solidFill>
                <a:latin typeface="宋体" charset="-122"/>
              </a:rPr>
              <a:t>单击此处添加文字</a:t>
            </a:r>
            <a:r>
              <a:rPr lang="zh-CN" altLang="en-US" dirty="0" smtClean="0">
                <a:solidFill>
                  <a:srgbClr val="000000"/>
                </a:solidFill>
                <a:latin typeface="宋体" charset="-122"/>
              </a:rPr>
              <a:t>说明</a:t>
            </a:r>
            <a:endParaRPr lang="zh-CN" altLang="en-US" dirty="0">
              <a:solidFill>
                <a:prstClr val="black"/>
              </a:solidFill>
            </a:endParaRPr>
          </a:p>
        </p:txBody>
      </p:sp>
      <p:sp>
        <p:nvSpPr>
          <p:cNvPr id="20" name="TextBox 19"/>
          <p:cNvSpPr txBox="1"/>
          <p:nvPr/>
        </p:nvSpPr>
        <p:spPr>
          <a:xfrm>
            <a:off x="6084168" y="3435846"/>
            <a:ext cx="2492990" cy="1200329"/>
          </a:xfrm>
          <a:prstGeom prst="rect">
            <a:avLst/>
          </a:prstGeom>
          <a:noFill/>
        </p:spPr>
        <p:txBody>
          <a:bodyPr wrap="none" rtlCol="0">
            <a:spAutoFit/>
          </a:bodyPr>
          <a:lstStyle/>
          <a:p>
            <a:r>
              <a:rPr lang="zh-CN" altLang="en-US" dirty="0">
                <a:solidFill>
                  <a:srgbClr val="000000"/>
                </a:solidFill>
                <a:latin typeface="宋体" charset="-122"/>
              </a:rPr>
              <a:t>单击此处添加文字</a:t>
            </a:r>
            <a:r>
              <a:rPr lang="zh-CN" altLang="en-US" dirty="0" smtClean="0">
                <a:solidFill>
                  <a:srgbClr val="000000"/>
                </a:solidFill>
                <a:latin typeface="宋体" charset="-122"/>
              </a:rPr>
              <a:t>说明</a:t>
            </a:r>
            <a:endParaRPr lang="en-US" altLang="zh-CN" dirty="0" smtClean="0">
              <a:solidFill>
                <a:srgbClr val="000000"/>
              </a:solidFill>
              <a:latin typeface="宋体" charset="-122"/>
            </a:endParaRPr>
          </a:p>
          <a:p>
            <a:r>
              <a:rPr lang="zh-CN" altLang="en-US" dirty="0" smtClean="0">
                <a:solidFill>
                  <a:srgbClr val="000000"/>
                </a:solidFill>
                <a:latin typeface="宋体" charset="-122"/>
              </a:rPr>
              <a:t>单击</a:t>
            </a:r>
            <a:r>
              <a:rPr lang="zh-CN" altLang="en-US" dirty="0">
                <a:solidFill>
                  <a:srgbClr val="000000"/>
                </a:solidFill>
                <a:latin typeface="宋体" charset="-122"/>
              </a:rPr>
              <a:t>此处添加文字说明</a:t>
            </a:r>
          </a:p>
          <a:p>
            <a:r>
              <a:rPr lang="zh-CN" altLang="en-US" dirty="0">
                <a:solidFill>
                  <a:srgbClr val="000000"/>
                </a:solidFill>
                <a:latin typeface="宋体" charset="-122"/>
              </a:rPr>
              <a:t>单击此处添加文字说明</a:t>
            </a:r>
          </a:p>
          <a:p>
            <a:r>
              <a:rPr lang="zh-CN" altLang="en-US" dirty="0">
                <a:solidFill>
                  <a:srgbClr val="000000"/>
                </a:solidFill>
                <a:latin typeface="宋体" charset="-122"/>
              </a:rPr>
              <a:t>单击此处添加文字</a:t>
            </a:r>
            <a:r>
              <a:rPr lang="zh-CN" altLang="en-US" dirty="0" smtClean="0">
                <a:solidFill>
                  <a:srgbClr val="000000"/>
                </a:solidFill>
                <a:latin typeface="宋体" charset="-122"/>
              </a:rPr>
              <a:t>说明</a:t>
            </a:r>
            <a:endParaRPr lang="zh-CN" altLang="en-US" dirty="0">
              <a:solidFill>
                <a:prstClr val="black"/>
              </a:solidFill>
            </a:endParaRPr>
          </a:p>
        </p:txBody>
      </p:sp>
    </p:spTree>
    <p:extLst>
      <p:ext uri="{BB962C8B-B14F-4D97-AF65-F5344CB8AC3E}">
        <p14:creationId xmlns:p14="http://schemas.microsoft.com/office/powerpoint/2010/main" val="6397628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30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6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par>
                          <p:cTn id="23" fill="hold">
                            <p:stCondLst>
                              <p:cond delay="1600"/>
                            </p:stCondLst>
                            <p:childTnLst>
                              <p:par>
                                <p:cTn id="24" presetID="42"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90603"/>
            <a:ext cx="3383226" cy="1852897"/>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6426" y="2571749"/>
            <a:ext cx="2014511" cy="2571749"/>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78601" y="0"/>
            <a:ext cx="2350004" cy="2442873"/>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8" y="448940"/>
            <a:ext cx="928924" cy="2007115"/>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8641" y="387680"/>
            <a:ext cx="216024" cy="167039"/>
          </a:xfrm>
          <a:prstGeom prst="rect">
            <a:avLst/>
          </a:prstGeom>
        </p:spPr>
      </p:pic>
      <p:sp>
        <p:nvSpPr>
          <p:cNvPr id="17" name="TextBox 16"/>
          <p:cNvSpPr txBox="1"/>
          <p:nvPr/>
        </p:nvSpPr>
        <p:spPr>
          <a:xfrm>
            <a:off x="2699792" y="1511864"/>
            <a:ext cx="3960440" cy="1107996"/>
          </a:xfrm>
          <a:prstGeom prst="rect">
            <a:avLst/>
          </a:prstGeom>
          <a:noFill/>
        </p:spPr>
        <p:txBody>
          <a:bodyPr wrap="square" rtlCol="0">
            <a:spAutoFit/>
          </a:bodyPr>
          <a:lstStyle/>
          <a:p>
            <a:r>
              <a:rPr lang="zh-CN" altLang="en-US" sz="6600" b="1" smtClean="0">
                <a:effectLst>
                  <a:outerShdw blurRad="38100" dist="38100" dir="2700000" algn="tl">
                    <a:srgbClr val="000000">
                      <a:alpha val="43137"/>
                    </a:srgbClr>
                  </a:outerShdw>
                </a:effectLst>
                <a:latin typeface="方正隶二繁体" panose="03000509000000000000" pitchFamily="65" charset="-122"/>
                <a:ea typeface="方正隶二繁体" panose="03000509000000000000" pitchFamily="65" charset="-122"/>
              </a:rPr>
              <a:t>感谢观看！</a:t>
            </a:r>
            <a:endParaRPr lang="zh-CN" altLang="en-US" sz="6600" b="1">
              <a:effectLst>
                <a:outerShdw blurRad="38100" dist="38100" dir="2700000" algn="tl">
                  <a:srgbClr val="000000">
                    <a:alpha val="43137"/>
                  </a:srgbClr>
                </a:outerShdw>
              </a:effectLst>
              <a:latin typeface="方正隶二繁体" panose="03000509000000000000" pitchFamily="65" charset="-122"/>
              <a:ea typeface="方正隶二繁体" panose="03000509000000000000" pitchFamily="65" charset="-122"/>
            </a:endParaRPr>
          </a:p>
        </p:txBody>
      </p:sp>
      <p:sp>
        <p:nvSpPr>
          <p:cNvPr id="18" name="矩形 17"/>
          <p:cNvSpPr/>
          <p:nvPr/>
        </p:nvSpPr>
        <p:spPr>
          <a:xfrm>
            <a:off x="2060820" y="2577639"/>
            <a:ext cx="5433331" cy="523220"/>
          </a:xfrm>
          <a:prstGeom prst="rect">
            <a:avLst/>
          </a:prstGeom>
        </p:spPr>
        <p:txBody>
          <a:bodyPr wrap="square">
            <a:spAutoFit/>
          </a:bodyPr>
          <a:lstStyle/>
          <a:p>
            <a:pPr algn="dist"/>
            <a:r>
              <a:rPr lang="zh-CN" altLang="en-US" sz="28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节日喜庆新年工作计划</a:t>
            </a:r>
            <a:r>
              <a:rPr lang="en-US" altLang="zh-CN" sz="28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PPT</a:t>
            </a:r>
            <a:endPar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748426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55" presetClass="entr" presetSubtype="0" fill="hold" nodeType="withEffect">
                                  <p:stCondLst>
                                    <p:cond delay="475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0.70"/>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47" presetClass="entr" presetSubtype="0" fill="hold" nodeType="withEffect">
                                  <p:stCondLst>
                                    <p:cond delay="5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 presetClass="entr" presetSubtype="0" fill="hold" nodeType="withEffect">
                                  <p:stCondLst>
                                    <p:cond delay="4000"/>
                                  </p:stCondLst>
                                  <p:childTnLst>
                                    <p:set>
                                      <p:cBhvr>
                                        <p:cTn id="26" dur="1" fill="hold">
                                          <p:stCondLst>
                                            <p:cond delay="0"/>
                                          </p:stCondLst>
                                        </p:cTn>
                                        <p:tgtEl>
                                          <p:spTgt spid="19"/>
                                        </p:tgtEl>
                                        <p:attrNameLst>
                                          <p:attrName>style.visibility</p:attrName>
                                        </p:attrNameLst>
                                      </p:cBhvr>
                                      <p:to>
                                        <p:strVal val="visible"/>
                                      </p:to>
                                    </p:set>
                                  </p:childTnLst>
                                </p:cTn>
                              </p:par>
                            </p:childTnLst>
                          </p:cTn>
                        </p:par>
                        <p:par>
                          <p:cTn id="27" fill="hold">
                            <p:stCondLst>
                              <p:cond delay="650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17"/>
                                        </p:tgtEl>
                                        <p:attrNameLst>
                                          <p:attrName>style.visibility</p:attrName>
                                        </p:attrNameLst>
                                      </p:cBhvr>
                                      <p:to>
                                        <p:strVal val="visible"/>
                                      </p:to>
                                    </p:set>
                                    <p:anim by="(-#ppt_w*2)" calcmode="lin" valueType="num">
                                      <p:cBhvr rctx="PPT">
                                        <p:cTn id="30" dur="500" autoRev="1" fill="hold">
                                          <p:stCondLst>
                                            <p:cond delay="0"/>
                                          </p:stCondLst>
                                        </p:cTn>
                                        <p:tgtEl>
                                          <p:spTgt spid="17"/>
                                        </p:tgtEl>
                                        <p:attrNameLst>
                                          <p:attrName>ppt_w</p:attrName>
                                        </p:attrNameLst>
                                      </p:cBhvr>
                                    </p:anim>
                                    <p:anim by="(#ppt_w*0.50)" calcmode="lin" valueType="num">
                                      <p:cBhvr>
                                        <p:cTn id="31" dur="500" decel="50000" autoRev="1" fill="hold">
                                          <p:stCondLst>
                                            <p:cond delay="0"/>
                                          </p:stCondLst>
                                        </p:cTn>
                                        <p:tgtEl>
                                          <p:spTgt spid="17"/>
                                        </p:tgtEl>
                                        <p:attrNameLst>
                                          <p:attrName>ppt_x</p:attrName>
                                        </p:attrNameLst>
                                      </p:cBhvr>
                                    </p:anim>
                                    <p:anim from="(-#ppt_h/2)" to="(#ppt_y)" calcmode="lin" valueType="num">
                                      <p:cBhvr>
                                        <p:cTn id="32" dur="1000" fill="hold">
                                          <p:stCondLst>
                                            <p:cond delay="0"/>
                                          </p:stCondLst>
                                        </p:cTn>
                                        <p:tgtEl>
                                          <p:spTgt spid="17"/>
                                        </p:tgtEl>
                                        <p:attrNameLst>
                                          <p:attrName>ppt_y</p:attrName>
                                        </p:attrNameLst>
                                      </p:cBhvr>
                                    </p:anim>
                                    <p:animRot by="21600000">
                                      <p:cBhvr>
                                        <p:cTn id="33" dur="1000" fill="hold">
                                          <p:stCondLst>
                                            <p:cond delay="0"/>
                                          </p:stCondLst>
                                        </p:cTn>
                                        <p:tgtEl>
                                          <p:spTgt spid="17"/>
                                        </p:tgtEl>
                                        <p:attrNameLst>
                                          <p:attrName>r</p:attrName>
                                        </p:attrNameLst>
                                      </p:cBhvr>
                                    </p:animRot>
                                  </p:childTnLst>
                                </p:cTn>
                              </p:par>
                            </p:childTnLst>
                          </p:cTn>
                        </p:par>
                        <p:par>
                          <p:cTn id="34" fill="hold">
                            <p:stCondLst>
                              <p:cond delay="7900"/>
                            </p:stCondLst>
                            <p:childTnLst>
                              <p:par>
                                <p:cTn id="35" presetID="23" presetClass="entr" presetSubtype="36" fill="hold" grpId="0" nodeType="afterEffect">
                                  <p:stCondLst>
                                    <p:cond delay="0"/>
                                  </p:stCondLst>
                                  <p:iterate type="lt">
                                    <p:tmPct val="4000"/>
                                  </p:iterate>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ppt_w</p:attrName>
                                        </p:attrNameLst>
                                      </p:cBhvr>
                                      <p:tavLst>
                                        <p:tav tm="0">
                                          <p:val>
                                            <p:strVal val="(6*min(max(#ppt_w*#ppt_h,.3),1)-7.4)/-.7*#ppt_w"/>
                                          </p:val>
                                        </p:tav>
                                        <p:tav tm="100000">
                                          <p:val>
                                            <p:strVal val="#ppt_w"/>
                                          </p:val>
                                        </p:tav>
                                      </p:tavLst>
                                    </p:anim>
                                    <p:anim calcmode="lin" valueType="num">
                                      <p:cBhvr>
                                        <p:cTn id="38" dur="1000" fill="hold"/>
                                        <p:tgtEl>
                                          <p:spTgt spid="18"/>
                                        </p:tgtEl>
                                        <p:attrNameLst>
                                          <p:attrName>ppt_h</p:attrName>
                                        </p:attrNameLst>
                                      </p:cBhvr>
                                      <p:tavLst>
                                        <p:tav tm="0">
                                          <p:val>
                                            <p:strVal val="(6*min(max(#ppt_w*#ppt_h,.3),1)-7.4)/-.7*#ppt_h"/>
                                          </p:val>
                                        </p:tav>
                                        <p:tav tm="100000">
                                          <p:val>
                                            <p:strVal val="#ppt_h"/>
                                          </p:val>
                                        </p:tav>
                                      </p:tavLst>
                                    </p:anim>
                                    <p:anim calcmode="lin" valueType="num">
                                      <p:cBhvr>
                                        <p:cTn id="39" dur="1000" fill="hold"/>
                                        <p:tgtEl>
                                          <p:spTgt spid="18"/>
                                        </p:tgtEl>
                                        <p:attrNameLst>
                                          <p:attrName>ppt_x</p:attrName>
                                        </p:attrNameLst>
                                      </p:cBhvr>
                                      <p:tavLst>
                                        <p:tav tm="0">
                                          <p:val>
                                            <p:fltVal val="0.5"/>
                                          </p:val>
                                        </p:tav>
                                        <p:tav tm="100000">
                                          <p:val>
                                            <p:strVal val="#ppt_x"/>
                                          </p:val>
                                        </p:tav>
                                      </p:tavLst>
                                    </p:anim>
                                    <p:anim calcmode="lin" valueType="num">
                                      <p:cBhvr>
                                        <p:cTn id="40" dur="1000" fill="hold"/>
                                        <p:tgtEl>
                                          <p:spTgt spid="1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2051720" y="609290"/>
            <a:ext cx="5184576" cy="3523076"/>
          </a:xfrm>
          <a:prstGeom prst="rect">
            <a:avLst/>
          </a:prstGeom>
        </p:spPr>
      </p:pic>
      <p:sp>
        <p:nvSpPr>
          <p:cNvPr id="29" name="TextBox 28"/>
          <p:cNvSpPr txBox="1"/>
          <p:nvPr/>
        </p:nvSpPr>
        <p:spPr>
          <a:xfrm>
            <a:off x="2921123" y="1862997"/>
            <a:ext cx="3252814" cy="1015663"/>
          </a:xfrm>
          <a:prstGeom prst="rect">
            <a:avLst/>
          </a:prstGeom>
          <a:noFill/>
        </p:spPr>
        <p:txBody>
          <a:bodyPr vert="horz" wrap="none" rtlCol="0">
            <a:spAutoFit/>
          </a:bodyPr>
          <a:lstStyle/>
          <a:p>
            <a:r>
              <a:rPr lang="zh-CN" altLang="en-US" sz="6000" dirty="0" smtClean="0">
                <a:latin typeface="叶根友特色简体升级版" pitchFamily="2" charset="-122"/>
                <a:ea typeface="叶根友特色简体升级版" pitchFamily="2" charset="-122"/>
              </a:rPr>
              <a:t>第一部分</a:t>
            </a:r>
            <a:endParaRPr lang="zh-CN" altLang="en-US" sz="6000" dirty="0">
              <a:latin typeface="叶根友特色简体升级版" pitchFamily="2" charset="-122"/>
              <a:ea typeface="叶根友特色简体升级版" pitchFamily="2" charset="-122"/>
            </a:endParaRPr>
          </a:p>
        </p:txBody>
      </p:sp>
      <p:sp>
        <p:nvSpPr>
          <p:cNvPr id="30" name="TextBox 29"/>
          <p:cNvSpPr txBox="1"/>
          <p:nvPr/>
        </p:nvSpPr>
        <p:spPr>
          <a:xfrm>
            <a:off x="3140437" y="2809260"/>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536" y="-668610"/>
            <a:ext cx="4434849" cy="2788926"/>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3774" y="144273"/>
            <a:ext cx="1035592" cy="2237592"/>
          </a:xfrm>
          <a:prstGeom prst="rect">
            <a:avLst/>
          </a:prstGeom>
        </p:spPr>
      </p:pic>
      <p:pic>
        <p:nvPicPr>
          <p:cNvPr id="33" name="图片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544" y="4115573"/>
            <a:ext cx="9468544" cy="1307595"/>
          </a:xfrm>
          <a:prstGeom prst="rect">
            <a:avLst/>
          </a:prstGeom>
        </p:spPr>
      </p:pic>
    </p:spTree>
    <p:extLst>
      <p:ext uri="{BB962C8B-B14F-4D97-AF65-F5344CB8AC3E}">
        <p14:creationId xmlns:p14="http://schemas.microsoft.com/office/powerpoint/2010/main" val="14569588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1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par>
                          <p:cTn id="24" fill="hold">
                            <p:stCondLst>
                              <p:cond delay="3500"/>
                            </p:stCondLst>
                            <p:childTnLst>
                              <p:par>
                                <p:cTn id="25" presetID="16" presetClass="entr" presetSubtype="37"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outVertical)">
                                      <p:cBhvr>
                                        <p:cTn id="27" dur="500"/>
                                        <p:tgtEl>
                                          <p:spTgt spid="30"/>
                                        </p:tgtEl>
                                      </p:cBhvr>
                                    </p:animEffect>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674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458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a:solidFill>
                  <a:schemeClr val="bg1"/>
                </a:solidFill>
                <a:latin typeface="叶根友毛笔行书2.0版" pitchFamily="2" charset="-122"/>
                <a:ea typeface="叶根友毛笔行书2.0版" pitchFamily="2" charset="-122"/>
                <a:sym typeface="叶根友毛笔行书2.0版" pitchFamily="2" charset="-122"/>
              </a:rPr>
              <a:t>壹</a:t>
            </a:r>
          </a:p>
        </p:txBody>
      </p:sp>
      <p:cxnSp>
        <p:nvCxnSpPr>
          <p:cNvPr id="16" name="直接连接符 15"/>
          <p:cNvCxnSpPr/>
          <p:nvPr/>
        </p:nvCxnSpPr>
        <p:spPr>
          <a:xfrm>
            <a:off x="2112054" y="3019917"/>
            <a:ext cx="864096" cy="588029"/>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4313114" y="3607943"/>
            <a:ext cx="777032" cy="270160"/>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6182241" y="2436650"/>
            <a:ext cx="766323" cy="583267"/>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743902" y="2047807"/>
            <a:ext cx="1573854" cy="1383417"/>
            <a:chOff x="959633" y="1713534"/>
            <a:chExt cx="1573854" cy="1537130"/>
          </a:xfrm>
        </p:grpSpPr>
        <p:pic>
          <p:nvPicPr>
            <p:cNvPr id="20" name="Picture 2" descr="C:\Users\Administrator\Desktop\11519219_230238617143_2副本.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633" y="1713534"/>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397746" y="2297433"/>
              <a:ext cx="704039" cy="444429"/>
            </a:xfrm>
            <a:prstGeom prst="rect">
              <a:avLst/>
            </a:prstGeom>
            <a:noFill/>
          </p:spPr>
          <p:txBody>
            <a:bodyPr wrap="none" rtlCol="0">
              <a:spAutoFit/>
            </a:bodyPr>
            <a:lstStyle/>
            <a:p>
              <a:r>
                <a:rPr lang="en-US" altLang="zh-CN" sz="2000" b="1" dirty="0" smtClean="0">
                  <a:solidFill>
                    <a:prstClr val="black"/>
                  </a:solidFill>
                </a:rPr>
                <a:t>2014</a:t>
              </a:r>
              <a:endParaRPr lang="zh-CN" altLang="en-US" sz="2000" b="1" dirty="0">
                <a:solidFill>
                  <a:prstClr val="black"/>
                </a:solidFill>
              </a:endParaRPr>
            </a:p>
          </p:txBody>
        </p:sp>
      </p:grpSp>
      <p:grpSp>
        <p:nvGrpSpPr>
          <p:cNvPr id="22" name="组合 21"/>
          <p:cNvGrpSpPr/>
          <p:nvPr/>
        </p:nvGrpSpPr>
        <p:grpSpPr>
          <a:xfrm>
            <a:off x="2735267" y="3105891"/>
            <a:ext cx="1573854" cy="1383417"/>
            <a:chOff x="2950998" y="2889185"/>
            <a:chExt cx="1573854" cy="1537130"/>
          </a:xfrm>
        </p:grpSpPr>
        <p:pic>
          <p:nvPicPr>
            <p:cNvPr id="23" name="Picture 2" descr="C:\Users\Administrator\Desktop\11519219_230238617143_2副本.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63716">
              <a:off x="2950998" y="2889185"/>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389111" y="3473084"/>
              <a:ext cx="704039" cy="444429"/>
            </a:xfrm>
            <a:prstGeom prst="rect">
              <a:avLst/>
            </a:prstGeom>
            <a:noFill/>
          </p:spPr>
          <p:txBody>
            <a:bodyPr wrap="none" rtlCol="0">
              <a:spAutoFit/>
            </a:bodyPr>
            <a:lstStyle/>
            <a:p>
              <a:r>
                <a:rPr lang="en-US" altLang="zh-CN" sz="2000" b="1" dirty="0" smtClean="0">
                  <a:solidFill>
                    <a:prstClr val="black"/>
                  </a:solidFill>
                </a:rPr>
                <a:t>2015</a:t>
              </a:r>
              <a:endParaRPr lang="zh-CN" altLang="en-US" sz="2000" b="1" dirty="0">
                <a:solidFill>
                  <a:prstClr val="black"/>
                </a:solidFill>
              </a:endParaRPr>
            </a:p>
          </p:txBody>
        </p:sp>
      </p:grpSp>
      <p:grpSp>
        <p:nvGrpSpPr>
          <p:cNvPr id="25" name="组合 24"/>
          <p:cNvGrpSpPr/>
          <p:nvPr/>
        </p:nvGrpSpPr>
        <p:grpSpPr>
          <a:xfrm>
            <a:off x="4913870" y="2619143"/>
            <a:ext cx="1537130" cy="1416469"/>
            <a:chOff x="5129601" y="2348354"/>
            <a:chExt cx="1537130" cy="1573854"/>
          </a:xfrm>
        </p:grpSpPr>
        <p:pic>
          <p:nvPicPr>
            <p:cNvPr id="26" name="Picture 2" descr="C:\Users\Administrator\Desktop\11519219_230238617143_2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306909">
              <a:off x="5111239" y="2366716"/>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549352" y="2950615"/>
              <a:ext cx="704039" cy="444429"/>
            </a:xfrm>
            <a:prstGeom prst="rect">
              <a:avLst/>
            </a:prstGeom>
            <a:noFill/>
          </p:spPr>
          <p:txBody>
            <a:bodyPr wrap="none" rtlCol="0">
              <a:spAutoFit/>
            </a:bodyPr>
            <a:lstStyle/>
            <a:p>
              <a:r>
                <a:rPr lang="en-US" altLang="zh-CN" sz="2000" b="1" dirty="0" smtClean="0">
                  <a:solidFill>
                    <a:prstClr val="black"/>
                  </a:solidFill>
                </a:rPr>
                <a:t>2016</a:t>
              </a:r>
              <a:endParaRPr lang="zh-CN" altLang="en-US" sz="2000" b="1" dirty="0">
                <a:solidFill>
                  <a:prstClr val="black"/>
                </a:solidFill>
              </a:endParaRPr>
            </a:p>
          </p:txBody>
        </p:sp>
      </p:grpSp>
      <p:grpSp>
        <p:nvGrpSpPr>
          <p:cNvPr id="28" name="组合 27"/>
          <p:cNvGrpSpPr/>
          <p:nvPr/>
        </p:nvGrpSpPr>
        <p:grpSpPr>
          <a:xfrm>
            <a:off x="6570052" y="1188095"/>
            <a:ext cx="1537130" cy="1416469"/>
            <a:chOff x="6785783" y="758299"/>
            <a:chExt cx="1537130" cy="1573854"/>
          </a:xfrm>
        </p:grpSpPr>
        <p:pic>
          <p:nvPicPr>
            <p:cNvPr id="32" name="Picture 2" descr="C:\Users\Administrator\Desktop\11519219_230238617143_2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306909">
              <a:off x="6767421" y="776661"/>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7156648" y="1360560"/>
              <a:ext cx="704039" cy="444429"/>
            </a:xfrm>
            <a:prstGeom prst="rect">
              <a:avLst/>
            </a:prstGeom>
            <a:noFill/>
          </p:spPr>
          <p:txBody>
            <a:bodyPr wrap="none" rtlCol="0">
              <a:spAutoFit/>
            </a:bodyPr>
            <a:lstStyle/>
            <a:p>
              <a:r>
                <a:rPr lang="en-US" altLang="zh-CN" sz="2000" b="1" dirty="0" smtClean="0">
                  <a:solidFill>
                    <a:prstClr val="black"/>
                  </a:solidFill>
                </a:rPr>
                <a:t>2017</a:t>
              </a:r>
              <a:endParaRPr lang="zh-CN" altLang="en-US" sz="2000" b="1" dirty="0">
                <a:solidFill>
                  <a:prstClr val="black"/>
                </a:solidFill>
              </a:endParaRPr>
            </a:p>
          </p:txBody>
        </p:sp>
      </p:grpSp>
      <p:sp>
        <p:nvSpPr>
          <p:cNvPr id="34" name="TextBox 33"/>
          <p:cNvSpPr txBox="1"/>
          <p:nvPr/>
        </p:nvSpPr>
        <p:spPr>
          <a:xfrm>
            <a:off x="539557" y="3581160"/>
            <a:ext cx="1800493" cy="738664"/>
          </a:xfrm>
          <a:prstGeom prst="rect">
            <a:avLst/>
          </a:prstGeom>
          <a:noFill/>
        </p:spPr>
        <p:txBody>
          <a:bodyPr wrap="none" rtlCol="0">
            <a:spAutoFit/>
          </a:bodyPr>
          <a:lstStyle/>
          <a:p>
            <a:r>
              <a:rPr lang="zh-CN" altLang="en-US" sz="1400" b="1" dirty="0" smtClean="0">
                <a:solidFill>
                  <a:srgbClr val="000000"/>
                </a:solidFill>
                <a:latin typeface="宋体" charset="-122"/>
              </a:rPr>
              <a:t>在此处</a:t>
            </a:r>
            <a:r>
              <a:rPr lang="zh-CN" altLang="en-US" sz="1400" b="1" dirty="0">
                <a:solidFill>
                  <a:srgbClr val="000000"/>
                </a:solidFill>
                <a:latin typeface="宋体" charset="-122"/>
              </a:rPr>
              <a:t>添加文字</a:t>
            </a:r>
            <a:r>
              <a:rPr lang="zh-CN" altLang="en-US" sz="1400" b="1" dirty="0" smtClean="0">
                <a:solidFill>
                  <a:srgbClr val="000000"/>
                </a:solidFill>
                <a:latin typeface="宋体" charset="-122"/>
              </a:rPr>
              <a:t>说明</a:t>
            </a:r>
            <a:endParaRPr lang="en-US" altLang="zh-CN" sz="1400" b="1" dirty="0" smtClean="0">
              <a:solidFill>
                <a:srgbClr val="000000"/>
              </a:solidFill>
              <a:latin typeface="宋体" charset="-122"/>
            </a:endParaRPr>
          </a:p>
          <a:p>
            <a:r>
              <a:rPr lang="zh-CN" altLang="en-US" sz="1400" b="1" dirty="0" smtClean="0">
                <a:solidFill>
                  <a:srgbClr val="000000"/>
                </a:solidFill>
                <a:latin typeface="宋体" charset="-122"/>
              </a:rPr>
              <a:t>在</a:t>
            </a:r>
            <a:r>
              <a:rPr lang="zh-CN" altLang="en-US" sz="1400" b="1" dirty="0">
                <a:solidFill>
                  <a:srgbClr val="000000"/>
                </a:solidFill>
                <a:latin typeface="宋体" charset="-122"/>
              </a:rPr>
              <a:t>此处添加文字说明</a:t>
            </a:r>
            <a:endParaRPr lang="en-US" altLang="zh-CN" sz="1400" b="1" dirty="0">
              <a:solidFill>
                <a:srgbClr val="000000"/>
              </a:solidFill>
              <a:latin typeface="宋体" charset="-122"/>
            </a:endParaRPr>
          </a:p>
          <a:p>
            <a:r>
              <a:rPr lang="zh-CN" altLang="en-US" sz="1400" b="1" dirty="0">
                <a:solidFill>
                  <a:srgbClr val="000000"/>
                </a:solidFill>
                <a:latin typeface="宋体" charset="-122"/>
              </a:rPr>
              <a:t>在此处添加文字</a:t>
            </a:r>
            <a:r>
              <a:rPr lang="zh-CN" altLang="en-US" sz="1400" b="1" dirty="0" smtClean="0">
                <a:solidFill>
                  <a:srgbClr val="000000"/>
                </a:solidFill>
                <a:latin typeface="宋体" charset="-122"/>
              </a:rPr>
              <a:t>说明</a:t>
            </a:r>
            <a:endParaRPr lang="zh-CN" altLang="en-US" sz="1400" dirty="0">
              <a:solidFill>
                <a:prstClr val="black"/>
              </a:solidFill>
            </a:endParaRPr>
          </a:p>
        </p:txBody>
      </p:sp>
      <p:sp>
        <p:nvSpPr>
          <p:cNvPr id="35" name="TextBox 34"/>
          <p:cNvSpPr txBox="1"/>
          <p:nvPr/>
        </p:nvSpPr>
        <p:spPr>
          <a:xfrm>
            <a:off x="2650807" y="2240916"/>
            <a:ext cx="1800493" cy="738664"/>
          </a:xfrm>
          <a:prstGeom prst="rect">
            <a:avLst/>
          </a:prstGeom>
          <a:noFill/>
        </p:spPr>
        <p:txBody>
          <a:bodyPr wrap="none" rtlCol="0">
            <a:spAutoFit/>
          </a:bodyPr>
          <a:lstStyle/>
          <a:p>
            <a:r>
              <a:rPr lang="zh-CN" altLang="en-US" sz="1400" b="1" dirty="0" smtClean="0">
                <a:solidFill>
                  <a:srgbClr val="000000"/>
                </a:solidFill>
                <a:latin typeface="宋体" charset="-122"/>
              </a:rPr>
              <a:t>在此处</a:t>
            </a:r>
            <a:r>
              <a:rPr lang="zh-CN" altLang="en-US" sz="1400" b="1" dirty="0">
                <a:solidFill>
                  <a:srgbClr val="000000"/>
                </a:solidFill>
                <a:latin typeface="宋体" charset="-122"/>
              </a:rPr>
              <a:t>添加文字</a:t>
            </a:r>
            <a:r>
              <a:rPr lang="zh-CN" altLang="en-US" sz="1400" b="1" dirty="0" smtClean="0">
                <a:solidFill>
                  <a:srgbClr val="000000"/>
                </a:solidFill>
                <a:latin typeface="宋体" charset="-122"/>
              </a:rPr>
              <a:t>说明</a:t>
            </a:r>
            <a:endParaRPr lang="en-US" altLang="zh-CN" sz="1400" b="1" dirty="0" smtClean="0">
              <a:solidFill>
                <a:srgbClr val="000000"/>
              </a:solidFill>
              <a:latin typeface="宋体" charset="-122"/>
            </a:endParaRPr>
          </a:p>
          <a:p>
            <a:r>
              <a:rPr lang="zh-CN" altLang="en-US" sz="1400" b="1" dirty="0" smtClean="0">
                <a:solidFill>
                  <a:srgbClr val="000000"/>
                </a:solidFill>
                <a:latin typeface="宋体" charset="-122"/>
              </a:rPr>
              <a:t>在</a:t>
            </a:r>
            <a:r>
              <a:rPr lang="zh-CN" altLang="en-US" sz="1400" b="1" dirty="0">
                <a:solidFill>
                  <a:srgbClr val="000000"/>
                </a:solidFill>
                <a:latin typeface="宋体" charset="-122"/>
              </a:rPr>
              <a:t>此处添加文字说明</a:t>
            </a:r>
            <a:endParaRPr lang="en-US" altLang="zh-CN" sz="1400" b="1" dirty="0">
              <a:solidFill>
                <a:srgbClr val="000000"/>
              </a:solidFill>
              <a:latin typeface="宋体" charset="-122"/>
            </a:endParaRPr>
          </a:p>
          <a:p>
            <a:r>
              <a:rPr lang="zh-CN" altLang="en-US" sz="1400" b="1" dirty="0">
                <a:solidFill>
                  <a:srgbClr val="000000"/>
                </a:solidFill>
                <a:latin typeface="宋体" charset="-122"/>
              </a:rPr>
              <a:t>在此处添加文字</a:t>
            </a:r>
            <a:r>
              <a:rPr lang="zh-CN" altLang="en-US" sz="1400" b="1" dirty="0" smtClean="0">
                <a:solidFill>
                  <a:srgbClr val="000000"/>
                </a:solidFill>
                <a:latin typeface="宋体" charset="-122"/>
              </a:rPr>
              <a:t>说明</a:t>
            </a:r>
            <a:endParaRPr lang="zh-CN" altLang="en-US" sz="1400" dirty="0">
              <a:solidFill>
                <a:prstClr val="black"/>
              </a:solidFill>
            </a:endParaRPr>
          </a:p>
        </p:txBody>
      </p:sp>
      <p:sp>
        <p:nvSpPr>
          <p:cNvPr id="36" name="TextBox 35"/>
          <p:cNvSpPr txBox="1"/>
          <p:nvPr/>
        </p:nvSpPr>
        <p:spPr>
          <a:xfrm>
            <a:off x="4829420" y="4065334"/>
            <a:ext cx="1800493" cy="738664"/>
          </a:xfrm>
          <a:prstGeom prst="rect">
            <a:avLst/>
          </a:prstGeom>
          <a:noFill/>
        </p:spPr>
        <p:txBody>
          <a:bodyPr wrap="none" rtlCol="0">
            <a:spAutoFit/>
          </a:bodyPr>
          <a:lstStyle/>
          <a:p>
            <a:r>
              <a:rPr lang="zh-CN" altLang="en-US" sz="1400" b="1" dirty="0" smtClean="0">
                <a:solidFill>
                  <a:srgbClr val="000000"/>
                </a:solidFill>
                <a:latin typeface="宋体" charset="-122"/>
              </a:rPr>
              <a:t>在此处</a:t>
            </a:r>
            <a:r>
              <a:rPr lang="zh-CN" altLang="en-US" sz="1400" b="1" dirty="0">
                <a:solidFill>
                  <a:srgbClr val="000000"/>
                </a:solidFill>
                <a:latin typeface="宋体" charset="-122"/>
              </a:rPr>
              <a:t>添加文字</a:t>
            </a:r>
            <a:r>
              <a:rPr lang="zh-CN" altLang="en-US" sz="1400" b="1" dirty="0" smtClean="0">
                <a:solidFill>
                  <a:srgbClr val="000000"/>
                </a:solidFill>
                <a:latin typeface="宋体" charset="-122"/>
              </a:rPr>
              <a:t>说明</a:t>
            </a:r>
            <a:endParaRPr lang="en-US" altLang="zh-CN" sz="1400" b="1" dirty="0" smtClean="0">
              <a:solidFill>
                <a:srgbClr val="000000"/>
              </a:solidFill>
              <a:latin typeface="宋体" charset="-122"/>
            </a:endParaRPr>
          </a:p>
          <a:p>
            <a:r>
              <a:rPr lang="zh-CN" altLang="en-US" sz="1400" b="1" dirty="0" smtClean="0">
                <a:solidFill>
                  <a:srgbClr val="000000"/>
                </a:solidFill>
                <a:latin typeface="宋体" charset="-122"/>
              </a:rPr>
              <a:t>在</a:t>
            </a:r>
            <a:r>
              <a:rPr lang="zh-CN" altLang="en-US" sz="1400" b="1" dirty="0">
                <a:solidFill>
                  <a:srgbClr val="000000"/>
                </a:solidFill>
                <a:latin typeface="宋体" charset="-122"/>
              </a:rPr>
              <a:t>此处添加文字说明</a:t>
            </a:r>
            <a:endParaRPr lang="en-US" altLang="zh-CN" sz="1400" b="1" dirty="0">
              <a:solidFill>
                <a:srgbClr val="000000"/>
              </a:solidFill>
              <a:latin typeface="宋体" charset="-122"/>
            </a:endParaRPr>
          </a:p>
          <a:p>
            <a:r>
              <a:rPr lang="zh-CN" altLang="en-US" sz="1400" b="1" dirty="0">
                <a:solidFill>
                  <a:srgbClr val="000000"/>
                </a:solidFill>
                <a:latin typeface="宋体" charset="-122"/>
              </a:rPr>
              <a:t>在此处添加文字</a:t>
            </a:r>
            <a:r>
              <a:rPr lang="zh-CN" altLang="en-US" sz="1400" b="1" dirty="0" smtClean="0">
                <a:solidFill>
                  <a:srgbClr val="000000"/>
                </a:solidFill>
                <a:latin typeface="宋体" charset="-122"/>
              </a:rPr>
              <a:t>说明</a:t>
            </a:r>
            <a:endParaRPr lang="zh-CN" altLang="en-US" sz="1400" dirty="0">
              <a:solidFill>
                <a:prstClr val="black"/>
              </a:solidFill>
            </a:endParaRPr>
          </a:p>
        </p:txBody>
      </p:sp>
      <p:sp>
        <p:nvSpPr>
          <p:cNvPr id="37" name="TextBox 36"/>
          <p:cNvSpPr txBox="1"/>
          <p:nvPr/>
        </p:nvSpPr>
        <p:spPr>
          <a:xfrm>
            <a:off x="6516219" y="2662580"/>
            <a:ext cx="1800493" cy="738664"/>
          </a:xfrm>
          <a:prstGeom prst="rect">
            <a:avLst/>
          </a:prstGeom>
          <a:noFill/>
        </p:spPr>
        <p:txBody>
          <a:bodyPr wrap="none" rtlCol="0">
            <a:spAutoFit/>
          </a:bodyPr>
          <a:lstStyle/>
          <a:p>
            <a:r>
              <a:rPr lang="zh-CN" altLang="en-US" sz="1400" b="1" dirty="0" smtClean="0">
                <a:solidFill>
                  <a:srgbClr val="000000"/>
                </a:solidFill>
                <a:latin typeface="宋体" charset="-122"/>
              </a:rPr>
              <a:t>在此处</a:t>
            </a:r>
            <a:r>
              <a:rPr lang="zh-CN" altLang="en-US" sz="1400" b="1" dirty="0">
                <a:solidFill>
                  <a:srgbClr val="000000"/>
                </a:solidFill>
                <a:latin typeface="宋体" charset="-122"/>
              </a:rPr>
              <a:t>添加文字</a:t>
            </a:r>
            <a:r>
              <a:rPr lang="zh-CN" altLang="en-US" sz="1400" b="1" dirty="0" smtClean="0">
                <a:solidFill>
                  <a:srgbClr val="000000"/>
                </a:solidFill>
                <a:latin typeface="宋体" charset="-122"/>
              </a:rPr>
              <a:t>说明</a:t>
            </a:r>
            <a:endParaRPr lang="en-US" altLang="zh-CN" sz="1400" b="1" dirty="0" smtClean="0">
              <a:solidFill>
                <a:srgbClr val="000000"/>
              </a:solidFill>
              <a:latin typeface="宋体" charset="-122"/>
            </a:endParaRPr>
          </a:p>
          <a:p>
            <a:r>
              <a:rPr lang="zh-CN" altLang="en-US" sz="1400" b="1" dirty="0" smtClean="0">
                <a:solidFill>
                  <a:srgbClr val="000000"/>
                </a:solidFill>
                <a:latin typeface="宋体" charset="-122"/>
              </a:rPr>
              <a:t>在</a:t>
            </a:r>
            <a:r>
              <a:rPr lang="zh-CN" altLang="en-US" sz="1400" b="1" dirty="0">
                <a:solidFill>
                  <a:srgbClr val="000000"/>
                </a:solidFill>
                <a:latin typeface="宋体" charset="-122"/>
              </a:rPr>
              <a:t>此处添加文字说明</a:t>
            </a:r>
            <a:endParaRPr lang="en-US" altLang="zh-CN" sz="1400" b="1" dirty="0">
              <a:solidFill>
                <a:srgbClr val="000000"/>
              </a:solidFill>
              <a:latin typeface="宋体" charset="-122"/>
            </a:endParaRPr>
          </a:p>
          <a:p>
            <a:r>
              <a:rPr lang="zh-CN" altLang="en-US" sz="1400" b="1" dirty="0">
                <a:solidFill>
                  <a:srgbClr val="000000"/>
                </a:solidFill>
                <a:latin typeface="宋体" charset="-122"/>
              </a:rPr>
              <a:t>在此处添加文字</a:t>
            </a:r>
            <a:r>
              <a:rPr lang="zh-CN" altLang="en-US" sz="1400" b="1" dirty="0" smtClean="0">
                <a:solidFill>
                  <a:srgbClr val="000000"/>
                </a:solidFill>
                <a:latin typeface="宋体" charset="-122"/>
              </a:rPr>
              <a:t>说明</a:t>
            </a:r>
            <a:endParaRPr lang="zh-CN" altLang="en-US" sz="1400" dirty="0">
              <a:solidFill>
                <a:prstClr val="black"/>
              </a:solidFill>
            </a:endParaRP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spTree>
    <p:extLst>
      <p:ext uri="{BB962C8B-B14F-4D97-AF65-F5344CB8AC3E}">
        <p14:creationId xmlns:p14="http://schemas.microsoft.com/office/powerpoint/2010/main" val="35136916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8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16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24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3400"/>
                            </p:stCondLst>
                            <p:childTnLst>
                              <p:par>
                                <p:cTn id="26" presetID="22" presetClass="entr" presetSubtype="1"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1000"/>
                                        <p:tgtEl>
                                          <p:spTgt spid="16"/>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4400"/>
                            </p:stCondLst>
                            <p:childTnLst>
                              <p:par>
                                <p:cTn id="35" presetID="2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1000"/>
                                        <p:tgtEl>
                                          <p:spTgt spid="1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childTnLst>
                          </p:cTn>
                        </p:par>
                        <p:par>
                          <p:cTn id="43" fill="hold">
                            <p:stCondLst>
                              <p:cond delay="54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childTnLst>
                          </p:cTn>
                        </p:par>
                        <p:par>
                          <p:cTn id="49" fill="hold">
                            <p:stCondLst>
                              <p:cond delay="6400"/>
                            </p:stCondLst>
                            <p:childTnLst>
                              <p:par>
                                <p:cTn id="50" presetID="22" presetClass="entr" presetSubtype="4"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1000"/>
                                        <p:tgtEl>
                                          <p:spTgt spid="18"/>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a:solidFill>
                  <a:schemeClr val="bg1"/>
                </a:solidFill>
                <a:latin typeface="叶根友毛笔行书2.0版" pitchFamily="2" charset="-122"/>
                <a:ea typeface="叶根友毛笔行书2.0版" pitchFamily="2" charset="-122"/>
                <a:sym typeface="叶根友毛笔行书2.0版" pitchFamily="2" charset="-122"/>
              </a:rPr>
              <a:t>壹</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pic>
        <p:nvPicPr>
          <p:cNvPr id="29" name="Picture 2" descr="K:\png\素材CNN-sccnn.com_201406210812-恢复的.psd_0036_图层-29.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5603"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K:\png\素材CNN-sccnn.com_201406210812-恢复的.psd_0035_图层-3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77813" y="3579862"/>
            <a:ext cx="2769824" cy="12241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K:\png\素材CNN-sccnn.com_201406210812-恢复的.psd_0036_图层-29.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82927"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png\素材CNN-sccnn.com_201406210812-恢复的.psd_0036_图层-29.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0251"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png\素材CNN-sccnn.com_201406210812-恢复的.psd_0036_图层-29.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57575"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1781111"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41" name="TextBox 40"/>
          <p:cNvSpPr txBox="1"/>
          <p:nvPr/>
        </p:nvSpPr>
        <p:spPr>
          <a:xfrm>
            <a:off x="3437295"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42" name="TextBox 41"/>
          <p:cNvSpPr txBox="1"/>
          <p:nvPr/>
        </p:nvSpPr>
        <p:spPr>
          <a:xfrm>
            <a:off x="5095220"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43" name="TextBox 42"/>
          <p:cNvSpPr txBox="1"/>
          <p:nvPr/>
        </p:nvSpPr>
        <p:spPr>
          <a:xfrm>
            <a:off x="6677655"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44" name="TextBox 43"/>
          <p:cNvSpPr txBox="1"/>
          <p:nvPr/>
        </p:nvSpPr>
        <p:spPr>
          <a:xfrm>
            <a:off x="3567238" y="4152103"/>
            <a:ext cx="1880643" cy="338554"/>
          </a:xfrm>
          <a:prstGeom prst="rect">
            <a:avLst/>
          </a:prstGeom>
          <a:noFill/>
        </p:spPr>
        <p:txBody>
          <a:bodyPr wrap="none" rtlCol="0">
            <a:spAutoFit/>
          </a:bodyPr>
          <a:lstStyle/>
          <a:p>
            <a:r>
              <a:rPr lang="zh-CN" altLang="en-US" sz="1600" dirty="0">
                <a:solidFill>
                  <a:schemeClr val="bg1"/>
                </a:solidFill>
                <a:latin typeface="方正粗圆简体" panose="03000509000000000000" pitchFamily="65" charset="-122"/>
                <a:ea typeface="方正粗圆简体" panose="03000509000000000000" pitchFamily="65" charset="-122"/>
              </a:rPr>
              <a:t>单击此处添加</a:t>
            </a:r>
            <a:r>
              <a:rPr lang="zh-CN" altLang="en-US" sz="1600" dirty="0" smtClean="0">
                <a:solidFill>
                  <a:schemeClr val="bg1"/>
                </a:solidFill>
                <a:latin typeface="方正粗圆简体" panose="03000509000000000000" pitchFamily="65" charset="-122"/>
                <a:ea typeface="方正粗圆简体" panose="03000509000000000000" pitchFamily="65" charset="-122"/>
              </a:rPr>
              <a:t>文本 </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pic>
        <p:nvPicPr>
          <p:cNvPr id="45" name="Picture 2" descr="D:\png\0101000028865661_0007_图层-2-副本-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018797">
            <a:off x="2045211" y="3221107"/>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D:\png\0101000028865661_0007_图层-2-副本-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315857">
            <a:off x="3243648" y="2940916"/>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D:\png\0101000028865661_0007_图层-2-副本-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119570">
            <a:off x="4645931" y="2966504"/>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D:\png\0101000028865661_0007_图层-2-副本-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813252">
            <a:off x="5671366" y="3223255"/>
            <a:ext cx="1275432" cy="46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486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1900"/>
                                  </p:stCondLst>
                                  <p:childTnLst>
                                    <p:set>
                                      <p:cBhvr>
                                        <p:cTn id="6" dur="1" fill="hold">
                                          <p:stCondLst>
                                            <p:cond delay="0"/>
                                          </p:stCondLst>
                                        </p:cTn>
                                        <p:tgtEl>
                                          <p:spTgt spid="29"/>
                                        </p:tgtEl>
                                        <p:attrNameLst>
                                          <p:attrName>style.visibility</p:attrName>
                                        </p:attrNameLst>
                                      </p:cBhvr>
                                      <p:to>
                                        <p:strVal val="visible"/>
                                      </p:to>
                                    </p:set>
                                    <p:animScale>
                                      <p:cBhvr>
                                        <p:cTn id="7"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9"/>
                                        </p:tgtEl>
                                        <p:attrNameLst>
                                          <p:attrName>ppt_x</p:attrName>
                                          <p:attrName>ppt_y</p:attrName>
                                        </p:attrNameLst>
                                      </p:cBhvr>
                                    </p:animMotion>
                                    <p:animEffect transition="in" filter="fade">
                                      <p:cBhvr>
                                        <p:cTn id="9" dur="1000"/>
                                        <p:tgtEl>
                                          <p:spTgt spid="29"/>
                                        </p:tgtEl>
                                      </p:cBhvr>
                                    </p:animEffect>
                                  </p:childTnLst>
                                </p:cTn>
                              </p:par>
                              <p:par>
                                <p:cTn id="10" presetID="52" presetClass="entr" presetSubtype="0" fill="hold" nodeType="withEffect">
                                  <p:stCondLst>
                                    <p:cond delay="2300"/>
                                  </p:stCondLst>
                                  <p:childTnLst>
                                    <p:set>
                                      <p:cBhvr>
                                        <p:cTn id="11" dur="1" fill="hold">
                                          <p:stCondLst>
                                            <p:cond delay="0"/>
                                          </p:stCondLst>
                                        </p:cTn>
                                        <p:tgtEl>
                                          <p:spTgt spid="31"/>
                                        </p:tgtEl>
                                        <p:attrNameLst>
                                          <p:attrName>style.visibility</p:attrName>
                                        </p:attrNameLst>
                                      </p:cBhvr>
                                      <p:to>
                                        <p:strVal val="visible"/>
                                      </p:to>
                                    </p:set>
                                    <p:animScale>
                                      <p:cBhvr>
                                        <p:cTn id="12"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1"/>
                                        </p:tgtEl>
                                        <p:attrNameLst>
                                          <p:attrName>ppt_x</p:attrName>
                                          <p:attrName>ppt_y</p:attrName>
                                        </p:attrNameLst>
                                      </p:cBhvr>
                                    </p:animMotion>
                                    <p:animEffect transition="in" filter="fade">
                                      <p:cBhvr>
                                        <p:cTn id="14" dur="1000"/>
                                        <p:tgtEl>
                                          <p:spTgt spid="31"/>
                                        </p:tgtEl>
                                      </p:cBhvr>
                                    </p:animEffect>
                                  </p:childTnLst>
                                </p:cTn>
                              </p:par>
                              <p:par>
                                <p:cTn id="15" presetID="52" presetClass="entr" presetSubtype="0" fill="hold" nodeType="withEffect">
                                  <p:stCondLst>
                                    <p:cond delay="2700"/>
                                  </p:stCondLst>
                                  <p:childTnLst>
                                    <p:set>
                                      <p:cBhvr>
                                        <p:cTn id="16" dur="1" fill="hold">
                                          <p:stCondLst>
                                            <p:cond delay="0"/>
                                          </p:stCondLst>
                                        </p:cTn>
                                        <p:tgtEl>
                                          <p:spTgt spid="38"/>
                                        </p:tgtEl>
                                        <p:attrNameLst>
                                          <p:attrName>style.visibility</p:attrName>
                                        </p:attrNameLst>
                                      </p:cBhvr>
                                      <p:to>
                                        <p:strVal val="visible"/>
                                      </p:to>
                                    </p:set>
                                    <p:animScale>
                                      <p:cBhvr>
                                        <p:cTn id="17" dur="10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8"/>
                                        </p:tgtEl>
                                        <p:attrNameLst>
                                          <p:attrName>ppt_x</p:attrName>
                                          <p:attrName>ppt_y</p:attrName>
                                        </p:attrNameLst>
                                      </p:cBhvr>
                                    </p:animMotion>
                                    <p:animEffect transition="in" filter="fade">
                                      <p:cBhvr>
                                        <p:cTn id="19" dur="1000"/>
                                        <p:tgtEl>
                                          <p:spTgt spid="38"/>
                                        </p:tgtEl>
                                      </p:cBhvr>
                                    </p:animEffect>
                                  </p:childTnLst>
                                </p:cTn>
                              </p:par>
                              <p:par>
                                <p:cTn id="20" presetID="52" presetClass="entr" presetSubtype="0" fill="hold" nodeType="withEffect">
                                  <p:stCondLst>
                                    <p:cond delay="3000"/>
                                  </p:stCondLst>
                                  <p:childTnLst>
                                    <p:set>
                                      <p:cBhvr>
                                        <p:cTn id="21" dur="1" fill="hold">
                                          <p:stCondLst>
                                            <p:cond delay="0"/>
                                          </p:stCondLst>
                                        </p:cTn>
                                        <p:tgtEl>
                                          <p:spTgt spid="39"/>
                                        </p:tgtEl>
                                        <p:attrNameLst>
                                          <p:attrName>style.visibility</p:attrName>
                                        </p:attrNameLst>
                                      </p:cBhvr>
                                      <p:to>
                                        <p:strVal val="visible"/>
                                      </p:to>
                                    </p:set>
                                    <p:animScale>
                                      <p:cBhvr>
                                        <p:cTn id="22" dur="1000" decel="50000" fill="hold">
                                          <p:stCondLst>
                                            <p:cond delay="0"/>
                                          </p:stCondLst>
                                        </p:cTn>
                                        <p:tgtEl>
                                          <p:spTgt spid="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9"/>
                                        </p:tgtEl>
                                        <p:attrNameLst>
                                          <p:attrName>ppt_x</p:attrName>
                                          <p:attrName>ppt_y</p:attrName>
                                        </p:attrNameLst>
                                      </p:cBhvr>
                                    </p:animMotion>
                                    <p:animEffect transition="in" filter="fade">
                                      <p:cBhvr>
                                        <p:cTn id="24" dur="1000"/>
                                        <p:tgtEl>
                                          <p:spTgt spid="39"/>
                                        </p:tgtEl>
                                      </p:cBhvr>
                                    </p:animEffect>
                                  </p:childTnLst>
                                </p:cTn>
                              </p:par>
                              <p:par>
                                <p:cTn id="25" presetID="2" presetClass="entr" presetSubtype="4" fill="hold" grpId="0" nodeType="withEffect">
                                  <p:stCondLst>
                                    <p:cond delay="300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350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400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450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600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2000"/>
                                        <p:tgtEl>
                                          <p:spTgt spid="44"/>
                                        </p:tgtEl>
                                      </p:cBhvr>
                                    </p:animEffect>
                                    <p:anim calcmode="lin" valueType="num">
                                      <p:cBhvr>
                                        <p:cTn id="44" dur="2000" fill="hold"/>
                                        <p:tgtEl>
                                          <p:spTgt spid="44"/>
                                        </p:tgtEl>
                                        <p:attrNameLst>
                                          <p:attrName>ppt_w</p:attrName>
                                        </p:attrNameLst>
                                      </p:cBhvr>
                                      <p:tavLst>
                                        <p:tav tm="0" fmla="#ppt_w*sin(2.5*pi*$)">
                                          <p:val>
                                            <p:fltVal val="0"/>
                                          </p:val>
                                        </p:tav>
                                        <p:tav tm="100000">
                                          <p:val>
                                            <p:fltVal val="1"/>
                                          </p:val>
                                        </p:tav>
                                      </p:tavLst>
                                    </p:anim>
                                    <p:anim calcmode="lin" valueType="num">
                                      <p:cBhvr>
                                        <p:cTn id="45" dur="2000" fill="hold"/>
                                        <p:tgtEl>
                                          <p:spTgt spid="44"/>
                                        </p:tgtEl>
                                        <p:attrNameLst>
                                          <p:attrName>ppt_h</p:attrName>
                                        </p:attrNameLst>
                                      </p:cBhvr>
                                      <p:tavLst>
                                        <p:tav tm="0">
                                          <p:val>
                                            <p:strVal val="#ppt_h"/>
                                          </p:val>
                                        </p:tav>
                                        <p:tav tm="100000">
                                          <p:val>
                                            <p:strVal val="#ppt_h"/>
                                          </p:val>
                                        </p:tav>
                                      </p:tavLst>
                                    </p:anim>
                                  </p:childTnLst>
                                </p:cTn>
                              </p:par>
                              <p:par>
                                <p:cTn id="46" presetID="45" presetClass="entr" presetSubtype="0" fill="hold" nodeType="withEffect">
                                  <p:stCondLst>
                                    <p:cond delay="600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2000"/>
                                        <p:tgtEl>
                                          <p:spTgt spid="30"/>
                                        </p:tgtEl>
                                      </p:cBhvr>
                                    </p:animEffect>
                                    <p:anim calcmode="lin" valueType="num">
                                      <p:cBhvr>
                                        <p:cTn id="49" dur="2000" fill="hold"/>
                                        <p:tgtEl>
                                          <p:spTgt spid="30"/>
                                        </p:tgtEl>
                                        <p:attrNameLst>
                                          <p:attrName>ppt_w</p:attrName>
                                        </p:attrNameLst>
                                      </p:cBhvr>
                                      <p:tavLst>
                                        <p:tav tm="0" fmla="#ppt_w*sin(2.5*pi*$)">
                                          <p:val>
                                            <p:fltVal val="0"/>
                                          </p:val>
                                        </p:tav>
                                        <p:tav tm="100000">
                                          <p:val>
                                            <p:fltVal val="1"/>
                                          </p:val>
                                        </p:tav>
                                      </p:tavLst>
                                    </p:anim>
                                    <p:anim calcmode="lin" valueType="num">
                                      <p:cBhvr>
                                        <p:cTn id="50" dur="2000" fill="hold"/>
                                        <p:tgtEl>
                                          <p:spTgt spid="30"/>
                                        </p:tgtEl>
                                        <p:attrNameLst>
                                          <p:attrName>ppt_h</p:attrName>
                                        </p:attrNameLst>
                                      </p:cBhvr>
                                      <p:tavLst>
                                        <p:tav tm="0">
                                          <p:val>
                                            <p:strVal val="#ppt_h"/>
                                          </p:val>
                                        </p:tav>
                                        <p:tav tm="100000">
                                          <p:val>
                                            <p:strVal val="#ppt_h"/>
                                          </p:val>
                                        </p:tav>
                                      </p:tavLst>
                                    </p:anim>
                                  </p:childTnLst>
                                </p:cTn>
                              </p:par>
                              <p:par>
                                <p:cTn id="51" presetID="10" presetClass="entr" presetSubtype="0" fill="hold" nodeType="withEffect">
                                  <p:stCondLst>
                                    <p:cond delay="520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par>
                                <p:cTn id="54" presetID="10" presetClass="entr" presetSubtype="0" fill="hold" nodeType="withEffect">
                                  <p:stCondLst>
                                    <p:cond delay="520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10" presetClass="entr" presetSubtype="0" fill="hold" nodeType="withEffect">
                                  <p:stCondLst>
                                    <p:cond delay="520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nodeType="withEffect">
                                  <p:stCondLst>
                                    <p:cond delay="520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a:solidFill>
                  <a:schemeClr val="bg1"/>
                </a:solidFill>
                <a:latin typeface="叶根友毛笔行书2.0版" pitchFamily="2" charset="-122"/>
                <a:ea typeface="叶根友毛笔行书2.0版" pitchFamily="2" charset="-122"/>
                <a:sym typeface="叶根友毛笔行书2.0版" pitchFamily="2" charset="-122"/>
              </a:rPr>
              <a:t>壹</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grpSp>
        <p:nvGrpSpPr>
          <p:cNvPr id="6" name="组合 5"/>
          <p:cNvGrpSpPr/>
          <p:nvPr/>
        </p:nvGrpSpPr>
        <p:grpSpPr>
          <a:xfrm>
            <a:off x="971600" y="1625075"/>
            <a:ext cx="1568531" cy="1512168"/>
            <a:chOff x="1133646" y="1856676"/>
            <a:chExt cx="1568531" cy="1512168"/>
          </a:xfrm>
        </p:grpSpPr>
        <p:pic>
          <p:nvPicPr>
            <p:cNvPr id="7" name="Picture 2" descr="C:\Users\zjd\Desktop\Nipic_3702205_200911241345074028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3646" y="1856676"/>
              <a:ext cx="1568531" cy="15121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59632" y="2347015"/>
              <a:ext cx="1368152" cy="584775"/>
            </a:xfrm>
            <a:prstGeom prst="rect">
              <a:avLst/>
            </a:prstGeom>
            <a:noFill/>
          </p:spPr>
          <p:txBody>
            <a:bodyPr wrap="square" rtlCol="0">
              <a:spAutoFit/>
            </a:bodyPr>
            <a:lstStyle/>
            <a:p>
              <a:pPr algn="ctr"/>
              <a:r>
                <a:rPr lang="zh-CN" altLang="en-US" sz="3200" dirty="0" smtClean="0">
                  <a:latin typeface="华文隶书" pitchFamily="2" charset="-122"/>
                  <a:ea typeface="华文隶书" pitchFamily="2" charset="-122"/>
                </a:rPr>
                <a:t>文本</a:t>
              </a:r>
              <a:endParaRPr lang="zh-CN" altLang="en-US" sz="3200" dirty="0">
                <a:latin typeface="华文隶书" pitchFamily="2" charset="-122"/>
                <a:ea typeface="华文隶书" pitchFamily="2" charset="-122"/>
              </a:endParaRPr>
            </a:p>
          </p:txBody>
        </p:sp>
      </p:grpSp>
      <p:grpSp>
        <p:nvGrpSpPr>
          <p:cNvPr id="9" name="组合 8"/>
          <p:cNvGrpSpPr/>
          <p:nvPr/>
        </p:nvGrpSpPr>
        <p:grpSpPr>
          <a:xfrm>
            <a:off x="3213560" y="1319180"/>
            <a:ext cx="2104711" cy="2029081"/>
            <a:chOff x="3375606" y="1550781"/>
            <a:chExt cx="2104711" cy="2029081"/>
          </a:xfrm>
        </p:grpSpPr>
        <p:pic>
          <p:nvPicPr>
            <p:cNvPr id="10" name="Picture 2" descr="C:\Users\zjd\Desktop\Nipic_3702205_200911241345074028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75606" y="1550781"/>
              <a:ext cx="2104711" cy="20290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793092" y="2211710"/>
              <a:ext cx="1368152" cy="584775"/>
            </a:xfrm>
            <a:prstGeom prst="rect">
              <a:avLst/>
            </a:prstGeom>
            <a:noFill/>
          </p:spPr>
          <p:txBody>
            <a:bodyPr wrap="square" rtlCol="0">
              <a:spAutoFit/>
            </a:bodyPr>
            <a:lstStyle/>
            <a:p>
              <a:pPr algn="ctr"/>
              <a:r>
                <a:rPr lang="zh-CN" altLang="en-US" sz="3200" dirty="0" smtClean="0">
                  <a:latin typeface="华文隶书" pitchFamily="2" charset="-122"/>
                  <a:ea typeface="华文隶书" pitchFamily="2" charset="-122"/>
                </a:rPr>
                <a:t>文本</a:t>
              </a:r>
              <a:endParaRPr lang="zh-CN" altLang="en-US" sz="3200" dirty="0">
                <a:latin typeface="华文隶书" pitchFamily="2" charset="-122"/>
                <a:ea typeface="华文隶书" pitchFamily="2" charset="-122"/>
              </a:endParaRPr>
            </a:p>
          </p:txBody>
        </p:sp>
      </p:grpSp>
      <p:grpSp>
        <p:nvGrpSpPr>
          <p:cNvPr id="12" name="组合 11"/>
          <p:cNvGrpSpPr/>
          <p:nvPr/>
        </p:nvGrpSpPr>
        <p:grpSpPr>
          <a:xfrm>
            <a:off x="5634090" y="1131590"/>
            <a:ext cx="2592288" cy="2499138"/>
            <a:chOff x="5796136" y="1363191"/>
            <a:chExt cx="2592288" cy="2499138"/>
          </a:xfrm>
        </p:grpSpPr>
        <p:pic>
          <p:nvPicPr>
            <p:cNvPr id="16" name="Picture 2" descr="C:\Users\zjd\Desktop\Nipic_3702205_200911241345074028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6136" y="1363191"/>
              <a:ext cx="2592288" cy="24991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408204" y="2230511"/>
              <a:ext cx="1368152" cy="584775"/>
            </a:xfrm>
            <a:prstGeom prst="rect">
              <a:avLst/>
            </a:prstGeom>
            <a:noFill/>
          </p:spPr>
          <p:txBody>
            <a:bodyPr wrap="square" rtlCol="0">
              <a:spAutoFit/>
            </a:bodyPr>
            <a:lstStyle/>
            <a:p>
              <a:pPr algn="ctr"/>
              <a:r>
                <a:rPr lang="zh-CN" altLang="en-US" sz="3200" dirty="0" smtClean="0">
                  <a:latin typeface="华文隶书" pitchFamily="2" charset="-122"/>
                  <a:ea typeface="华文隶书" pitchFamily="2" charset="-122"/>
                </a:rPr>
                <a:t>文本</a:t>
              </a:r>
              <a:endParaRPr lang="zh-CN" altLang="en-US" sz="3200" dirty="0">
                <a:latin typeface="华文隶书" pitchFamily="2" charset="-122"/>
                <a:ea typeface="华文隶书" pitchFamily="2" charset="-122"/>
              </a:endParaRPr>
            </a:p>
          </p:txBody>
        </p:sp>
      </p:grpSp>
      <p:pic>
        <p:nvPicPr>
          <p:cNvPr id="18" name="Picture 2" descr="C:\Users\zjd\Desktop\Nipic_2979770_20091213080916990658.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5325098" flipV="1">
            <a:off x="2428097" y="1791382"/>
            <a:ext cx="1037454" cy="9998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zjd\Desktop\Nipic_2979770_20091213080916990658.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5325098" flipV="1">
            <a:off x="4985774" y="1796025"/>
            <a:ext cx="1037454" cy="9998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7"/>
          <p:cNvSpPr>
            <a:spLocks noChangeArrowheads="1"/>
          </p:cNvSpPr>
          <p:nvPr/>
        </p:nvSpPr>
        <p:spPr bwMode="auto">
          <a:xfrm>
            <a:off x="1908386" y="3715167"/>
            <a:ext cx="53279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a:buClr>
                <a:srgbClr val="D7181F"/>
              </a:buClr>
              <a:buFont typeface="Wingdings" pitchFamily="2" charset="2"/>
              <a:buNone/>
            </a:pPr>
            <a:r>
              <a:rPr lang="en-US" altLang="zh-CN" sz="1600" b="1" dirty="0"/>
              <a:t> </a:t>
            </a:r>
            <a:r>
              <a:rPr lang="zh-CN" altLang="en-US" sz="1600" b="1" dirty="0"/>
              <a:t>在此添加您的文字在此添加您的文字在此添加您的文字在此添加您的文字</a:t>
            </a:r>
            <a:endParaRPr lang="zh-CN" altLang="en-US" sz="1600" dirty="0"/>
          </a:p>
        </p:txBody>
      </p:sp>
    </p:spTree>
    <p:extLst>
      <p:ext uri="{BB962C8B-B14F-4D97-AF65-F5344CB8AC3E}">
        <p14:creationId xmlns:p14="http://schemas.microsoft.com/office/powerpoint/2010/main" val="31379415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3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7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12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17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a:solidFill>
                  <a:schemeClr val="bg1"/>
                </a:solidFill>
                <a:latin typeface="叶根友毛笔行书2.0版" pitchFamily="2" charset="-122"/>
                <a:ea typeface="叶根友毛笔行书2.0版" pitchFamily="2" charset="-122"/>
                <a:sym typeface="叶根友毛笔行书2.0版" pitchFamily="2" charset="-122"/>
              </a:rPr>
              <a:t>壹</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sp>
        <p:nvSpPr>
          <p:cNvPr id="6" name="TextBox 5"/>
          <p:cNvSpPr txBox="1"/>
          <p:nvPr/>
        </p:nvSpPr>
        <p:spPr>
          <a:xfrm>
            <a:off x="1944236" y="1596151"/>
            <a:ext cx="2825080" cy="1384995"/>
          </a:xfrm>
          <a:prstGeom prst="rect">
            <a:avLst/>
          </a:prstGeom>
          <a:noFill/>
        </p:spPr>
        <p:txBody>
          <a:bodyPr wrap="square" rtlCol="0">
            <a:spAutoFit/>
          </a:bodyPr>
          <a:lstStyle>
            <a:defPPr>
              <a:defRPr lang="zh-CN"/>
            </a:defPPr>
            <a:lvl1pPr>
              <a:lnSpc>
                <a:spcPct val="150000"/>
              </a:lnSpc>
              <a:defRPr b="1">
                <a:solidFill>
                  <a:schemeClr val="tx1">
                    <a:lumMod val="75000"/>
                    <a:lumOff val="25000"/>
                  </a:schemeClr>
                </a:solidFill>
                <a:latin typeface="隶书" pitchFamily="49" charset="-122"/>
                <a:ea typeface="隶书" pitchFamily="49" charset="-122"/>
              </a:defRPr>
            </a:lvl1pPr>
          </a:lstStyle>
          <a:p>
            <a:r>
              <a:rPr lang="zh-CN" altLang="en-US" sz="1400" b="0" dirty="0">
                <a:latin typeface="+mn-ea"/>
                <a:ea typeface="+mn-ea"/>
              </a:rPr>
              <a:t>单击此处添加文本单击此处添加文本单击此处添加文本单击此处添加文本单击此处添加文本</a:t>
            </a:r>
          </a:p>
          <a:p>
            <a:endParaRPr lang="zh-CN" altLang="en-US" sz="1400" b="0" dirty="0">
              <a:latin typeface="+mn-ea"/>
              <a:ea typeface="+mn-ea"/>
            </a:endParaRPr>
          </a:p>
        </p:txBody>
      </p:sp>
      <p:grpSp>
        <p:nvGrpSpPr>
          <p:cNvPr id="7" name="组合 6"/>
          <p:cNvGrpSpPr/>
          <p:nvPr/>
        </p:nvGrpSpPr>
        <p:grpSpPr>
          <a:xfrm>
            <a:off x="678552" y="3025061"/>
            <a:ext cx="1295400" cy="923925"/>
            <a:chOff x="1556420" y="3204557"/>
            <a:chExt cx="1295400" cy="923925"/>
          </a:xfrm>
        </p:grpSpPr>
        <p:pic>
          <p:nvPicPr>
            <p:cNvPr id="8" name="图片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420" y="3204557"/>
              <a:ext cx="1295400" cy="923925"/>
            </a:xfrm>
            <a:prstGeom prst="rect">
              <a:avLst/>
            </a:prstGeom>
            <a:effectLst>
              <a:softEdge rad="31750"/>
            </a:effectLst>
          </p:spPr>
        </p:pic>
        <p:sp>
          <p:nvSpPr>
            <p:cNvPr id="9" name="TextBox 8"/>
            <p:cNvSpPr txBox="1"/>
            <p:nvPr/>
          </p:nvSpPr>
          <p:spPr>
            <a:xfrm>
              <a:off x="1998732" y="3425205"/>
              <a:ext cx="432048" cy="307777"/>
            </a:xfrm>
            <a:prstGeom prst="rect">
              <a:avLst/>
            </a:prstGeom>
            <a:noFill/>
          </p:spPr>
          <p:txBody>
            <a:bodyPr wrap="square" rtlCol="0">
              <a:spAutoFit/>
            </a:bodyPr>
            <a:lstStyle/>
            <a:p>
              <a:r>
                <a:rPr lang="en-US" altLang="zh-CN" sz="1400" b="1" dirty="0" smtClean="0">
                  <a:solidFill>
                    <a:schemeClr val="bg1"/>
                  </a:solidFill>
                  <a:latin typeface="+mn-ea"/>
                  <a:cs typeface="Arial" pitchFamily="34" charset="0"/>
                </a:rPr>
                <a:t>2</a:t>
              </a:r>
              <a:endParaRPr lang="zh-CN" altLang="en-US" sz="1400" b="1" dirty="0">
                <a:solidFill>
                  <a:schemeClr val="bg1"/>
                </a:solidFill>
                <a:latin typeface="+mn-ea"/>
                <a:cs typeface="Arial" pitchFamily="34" charset="0"/>
              </a:endParaRPr>
            </a:p>
          </p:txBody>
        </p:sp>
      </p:grpSp>
      <p:sp>
        <p:nvSpPr>
          <p:cNvPr id="10" name="TextBox 9"/>
          <p:cNvSpPr txBox="1"/>
          <p:nvPr/>
        </p:nvSpPr>
        <p:spPr>
          <a:xfrm>
            <a:off x="1973952" y="2964681"/>
            <a:ext cx="2795364" cy="1277273"/>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latin typeface="+mn-ea"/>
              </a:rPr>
              <a:t>单击此处添加文本单击此处添加文本单击此处添加文本单击此处添加文本单击此处添加文本</a:t>
            </a:r>
          </a:p>
          <a:p>
            <a:endParaRPr lang="zh-CN" altLang="en-US" sz="1400" dirty="0" smtClean="0">
              <a:latin typeface="+mn-ea"/>
            </a:endParaRPr>
          </a:p>
        </p:txBody>
      </p:sp>
      <p:grpSp>
        <p:nvGrpSpPr>
          <p:cNvPr id="11" name="组合 10"/>
          <p:cNvGrpSpPr/>
          <p:nvPr/>
        </p:nvGrpSpPr>
        <p:grpSpPr>
          <a:xfrm>
            <a:off x="648836" y="1740545"/>
            <a:ext cx="1295400" cy="923925"/>
            <a:chOff x="1556420" y="3204557"/>
            <a:chExt cx="1295400" cy="923925"/>
          </a:xfrm>
        </p:grpSpPr>
        <p:pic>
          <p:nvPicPr>
            <p:cNvPr id="12" name="图片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420" y="3204557"/>
              <a:ext cx="1295400" cy="923925"/>
            </a:xfrm>
            <a:prstGeom prst="rect">
              <a:avLst/>
            </a:prstGeom>
            <a:effectLst>
              <a:softEdge rad="31750"/>
            </a:effectLst>
          </p:spPr>
        </p:pic>
        <p:sp>
          <p:nvSpPr>
            <p:cNvPr id="16" name="TextBox 15"/>
            <p:cNvSpPr txBox="1"/>
            <p:nvPr/>
          </p:nvSpPr>
          <p:spPr>
            <a:xfrm>
              <a:off x="1998732" y="3425205"/>
              <a:ext cx="432048" cy="307777"/>
            </a:xfrm>
            <a:prstGeom prst="rect">
              <a:avLst/>
            </a:prstGeom>
            <a:noFill/>
          </p:spPr>
          <p:txBody>
            <a:bodyPr wrap="square" rtlCol="0">
              <a:spAutoFit/>
            </a:bodyPr>
            <a:lstStyle/>
            <a:p>
              <a:r>
                <a:rPr lang="en-US" altLang="zh-CN" sz="1400" b="1" dirty="0" smtClean="0">
                  <a:solidFill>
                    <a:schemeClr val="bg1"/>
                  </a:solidFill>
                  <a:latin typeface="+mn-ea"/>
                  <a:cs typeface="Arial" pitchFamily="34" charset="0"/>
                </a:rPr>
                <a:t>1</a:t>
              </a:r>
              <a:endParaRPr lang="zh-CN" altLang="en-US" sz="1400" b="1" dirty="0">
                <a:solidFill>
                  <a:schemeClr val="bg1"/>
                </a:solidFill>
                <a:latin typeface="+mn-ea"/>
                <a:cs typeface="Arial" pitchFamily="34" charset="0"/>
              </a:endParaRPr>
            </a:p>
          </p:txBody>
        </p:sp>
      </p:grpSp>
      <p:sp>
        <p:nvSpPr>
          <p:cNvPr id="17" name="TextBox 16"/>
          <p:cNvSpPr txBox="1"/>
          <p:nvPr/>
        </p:nvSpPr>
        <p:spPr>
          <a:xfrm>
            <a:off x="5838428" y="1596151"/>
            <a:ext cx="2825080" cy="1384995"/>
          </a:xfrm>
          <a:prstGeom prst="rect">
            <a:avLst/>
          </a:prstGeom>
          <a:noFill/>
        </p:spPr>
        <p:txBody>
          <a:bodyPr wrap="square" rtlCol="0">
            <a:spAutoFit/>
          </a:bodyPr>
          <a:lstStyle>
            <a:defPPr>
              <a:defRPr lang="zh-CN"/>
            </a:defPPr>
            <a:lvl1pPr>
              <a:lnSpc>
                <a:spcPct val="150000"/>
              </a:lnSpc>
              <a:defRPr b="1">
                <a:solidFill>
                  <a:schemeClr val="tx1">
                    <a:lumMod val="75000"/>
                    <a:lumOff val="25000"/>
                  </a:schemeClr>
                </a:solidFill>
                <a:latin typeface="隶书" pitchFamily="49" charset="-122"/>
                <a:ea typeface="隶书" pitchFamily="49" charset="-122"/>
              </a:defRPr>
            </a:lvl1pPr>
          </a:lstStyle>
          <a:p>
            <a:r>
              <a:rPr lang="zh-CN" altLang="en-US" sz="1400" b="0" dirty="0">
                <a:latin typeface="+mn-ea"/>
                <a:ea typeface="+mn-ea"/>
              </a:rPr>
              <a:t>单击此处添加文本单击此处添加文本单击此处添加文本单击此处添加文本单击此处添加文本</a:t>
            </a:r>
          </a:p>
          <a:p>
            <a:endParaRPr lang="zh-CN" altLang="en-US" sz="1400" b="0" dirty="0">
              <a:latin typeface="+mn-ea"/>
              <a:ea typeface="+mn-ea"/>
            </a:endParaRPr>
          </a:p>
        </p:txBody>
      </p:sp>
      <p:grpSp>
        <p:nvGrpSpPr>
          <p:cNvPr id="18" name="组合 17"/>
          <p:cNvGrpSpPr/>
          <p:nvPr/>
        </p:nvGrpSpPr>
        <p:grpSpPr>
          <a:xfrm>
            <a:off x="4572744" y="3025061"/>
            <a:ext cx="1295400" cy="923925"/>
            <a:chOff x="1556420" y="3204557"/>
            <a:chExt cx="1295400" cy="923925"/>
          </a:xfrm>
        </p:grpSpPr>
        <p:pic>
          <p:nvPicPr>
            <p:cNvPr id="19" name="图片 1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420" y="3204557"/>
              <a:ext cx="1295400" cy="923925"/>
            </a:xfrm>
            <a:prstGeom prst="rect">
              <a:avLst/>
            </a:prstGeom>
            <a:effectLst>
              <a:softEdge rad="31750"/>
            </a:effectLst>
          </p:spPr>
        </p:pic>
        <p:sp>
          <p:nvSpPr>
            <p:cNvPr id="20" name="TextBox 19"/>
            <p:cNvSpPr txBox="1"/>
            <p:nvPr/>
          </p:nvSpPr>
          <p:spPr>
            <a:xfrm>
              <a:off x="1998732" y="3425205"/>
              <a:ext cx="432048" cy="307777"/>
            </a:xfrm>
            <a:prstGeom prst="rect">
              <a:avLst/>
            </a:prstGeom>
            <a:noFill/>
          </p:spPr>
          <p:txBody>
            <a:bodyPr wrap="square" rtlCol="0">
              <a:spAutoFit/>
            </a:bodyPr>
            <a:lstStyle/>
            <a:p>
              <a:r>
                <a:rPr lang="en-US" altLang="zh-CN" sz="1400" b="1" dirty="0" smtClean="0">
                  <a:solidFill>
                    <a:schemeClr val="bg1"/>
                  </a:solidFill>
                  <a:latin typeface="+mn-ea"/>
                  <a:cs typeface="Arial" pitchFamily="34" charset="0"/>
                </a:rPr>
                <a:t>4</a:t>
              </a:r>
              <a:endParaRPr lang="zh-CN" altLang="en-US" sz="1400" b="1" dirty="0">
                <a:solidFill>
                  <a:schemeClr val="bg1"/>
                </a:solidFill>
                <a:latin typeface="+mn-ea"/>
                <a:cs typeface="Arial" pitchFamily="34" charset="0"/>
              </a:endParaRPr>
            </a:p>
          </p:txBody>
        </p:sp>
      </p:grpSp>
      <p:sp>
        <p:nvSpPr>
          <p:cNvPr id="21" name="TextBox 20"/>
          <p:cNvSpPr txBox="1"/>
          <p:nvPr/>
        </p:nvSpPr>
        <p:spPr>
          <a:xfrm>
            <a:off x="5868144" y="2964681"/>
            <a:ext cx="2795364" cy="1277273"/>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latin typeface="+mn-ea"/>
              </a:rPr>
              <a:t>单击此处添加文本单击此处添加文本单击此处添加文本单击此处添加文本单击此处添加文本</a:t>
            </a:r>
          </a:p>
          <a:p>
            <a:endParaRPr lang="zh-CN" altLang="en-US" sz="1400" dirty="0" smtClean="0">
              <a:latin typeface="+mn-ea"/>
            </a:endParaRPr>
          </a:p>
        </p:txBody>
      </p:sp>
      <p:grpSp>
        <p:nvGrpSpPr>
          <p:cNvPr id="22" name="组合 21"/>
          <p:cNvGrpSpPr/>
          <p:nvPr/>
        </p:nvGrpSpPr>
        <p:grpSpPr>
          <a:xfrm>
            <a:off x="4543028" y="1740545"/>
            <a:ext cx="1295400" cy="923925"/>
            <a:chOff x="1556420" y="3204557"/>
            <a:chExt cx="1295400" cy="923925"/>
          </a:xfrm>
        </p:grpSpPr>
        <p:pic>
          <p:nvPicPr>
            <p:cNvPr id="23" name="图片 2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420" y="3204557"/>
              <a:ext cx="1295400" cy="923925"/>
            </a:xfrm>
            <a:prstGeom prst="rect">
              <a:avLst/>
            </a:prstGeom>
            <a:effectLst>
              <a:softEdge rad="31750"/>
            </a:effectLst>
          </p:spPr>
        </p:pic>
        <p:sp>
          <p:nvSpPr>
            <p:cNvPr id="24" name="TextBox 23"/>
            <p:cNvSpPr txBox="1"/>
            <p:nvPr/>
          </p:nvSpPr>
          <p:spPr>
            <a:xfrm>
              <a:off x="1998732" y="3425205"/>
              <a:ext cx="432048" cy="307777"/>
            </a:xfrm>
            <a:prstGeom prst="rect">
              <a:avLst/>
            </a:prstGeom>
            <a:noFill/>
          </p:spPr>
          <p:txBody>
            <a:bodyPr wrap="square" rtlCol="0">
              <a:spAutoFit/>
            </a:bodyPr>
            <a:lstStyle/>
            <a:p>
              <a:r>
                <a:rPr lang="en-US" altLang="zh-CN" sz="1400" b="1" dirty="0" smtClean="0">
                  <a:solidFill>
                    <a:schemeClr val="bg1"/>
                  </a:solidFill>
                  <a:latin typeface="+mn-ea"/>
                  <a:cs typeface="Arial" pitchFamily="34" charset="0"/>
                </a:rPr>
                <a:t>3</a:t>
              </a:r>
              <a:endParaRPr lang="zh-CN" altLang="en-US" sz="1400" b="1" dirty="0">
                <a:solidFill>
                  <a:schemeClr val="bg1"/>
                </a:solidFill>
                <a:latin typeface="+mn-ea"/>
                <a:cs typeface="Arial" pitchFamily="34" charset="0"/>
              </a:endParaRPr>
            </a:p>
          </p:txBody>
        </p:sp>
      </p:grpSp>
    </p:spTree>
    <p:extLst>
      <p:ext uri="{BB962C8B-B14F-4D97-AF65-F5344CB8AC3E}">
        <p14:creationId xmlns:p14="http://schemas.microsoft.com/office/powerpoint/2010/main" val="261269491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7"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24"/>
          <p:cNvSpPr>
            <a:spLocks noChangeArrowheads="1"/>
          </p:cNvSpPr>
          <p:nvPr/>
        </p:nvSpPr>
        <p:spPr bwMode="auto">
          <a:xfrm>
            <a:off x="971600" y="233270"/>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itchFamily="34" charset="0"/>
              <a:buNone/>
            </a:pPr>
            <a:r>
              <a:rPr lang="zh-CN" altLang="en-US" sz="2400">
                <a:solidFill>
                  <a:srgbClr val="262626"/>
                </a:solidFill>
                <a:latin typeface="叶根友特色简体升级版" pitchFamily="2" charset="-122"/>
                <a:ea typeface="叶根友特色简体升级版" pitchFamily="2" charset="-122"/>
                <a:sym typeface="微软雅黑" pitchFamily="34" charset="-122"/>
              </a:rPr>
              <a:t>请在此处输入您的标题</a:t>
            </a:r>
            <a:endParaRPr lang="zh-CN" altLang="en-US" sz="2400">
              <a:latin typeface="叶根友特色简体升级版" pitchFamily="2" charset="-122"/>
              <a:ea typeface="叶根友特色简体升级版" pitchFamily="2" charset="-122"/>
            </a:endParaRPr>
          </a:p>
        </p:txBody>
      </p:sp>
      <p:sp>
        <p:nvSpPr>
          <p:cNvPr id="14" name="Freeform 7"/>
          <p:cNvSpPr>
            <a:spLocks noChangeArrowheads="1"/>
          </p:cNvSpPr>
          <p:nvPr/>
        </p:nvSpPr>
        <p:spPr bwMode="auto">
          <a:xfrm>
            <a:off x="93663" y="127665"/>
            <a:ext cx="798137" cy="672877"/>
          </a:xfrm>
          <a:custGeom>
            <a:avLst/>
            <a:gdLst>
              <a:gd name="T0" fmla="*/ 905372 w 396"/>
              <a:gd name="T1" fmla="*/ 13812 h 217"/>
              <a:gd name="T2" fmla="*/ 964118 w 396"/>
              <a:gd name="T3" fmla="*/ 13812 h 217"/>
              <a:gd name="T4" fmla="*/ 971029 w 396"/>
              <a:gd name="T5" fmla="*/ 41436 h 217"/>
              <a:gd name="T6" fmla="*/ 995218 w 396"/>
              <a:gd name="T7" fmla="*/ 48342 h 217"/>
              <a:gd name="T8" fmla="*/ 1005585 w 396"/>
              <a:gd name="T9" fmla="*/ 58701 h 217"/>
              <a:gd name="T10" fmla="*/ 1088520 w 396"/>
              <a:gd name="T11" fmla="*/ 24171 h 217"/>
              <a:gd name="T12" fmla="*/ 1078153 w 396"/>
              <a:gd name="T13" fmla="*/ 65607 h 217"/>
              <a:gd name="T14" fmla="*/ 1105798 w 396"/>
              <a:gd name="T15" fmla="*/ 58701 h 217"/>
              <a:gd name="T16" fmla="*/ 1136899 w 396"/>
              <a:gd name="T17" fmla="*/ 75966 h 217"/>
              <a:gd name="T18" fmla="*/ 1178366 w 396"/>
              <a:gd name="T19" fmla="*/ 75966 h 217"/>
              <a:gd name="T20" fmla="*/ 1171455 w 396"/>
              <a:gd name="T21" fmla="*/ 107043 h 217"/>
              <a:gd name="T22" fmla="*/ 1188733 w 396"/>
              <a:gd name="T23" fmla="*/ 124308 h 217"/>
              <a:gd name="T24" fmla="*/ 1212922 w 396"/>
              <a:gd name="T25" fmla="*/ 151932 h 217"/>
              <a:gd name="T26" fmla="*/ 1237111 w 396"/>
              <a:gd name="T27" fmla="*/ 165744 h 217"/>
              <a:gd name="T28" fmla="*/ 1254390 w 396"/>
              <a:gd name="T29" fmla="*/ 165744 h 217"/>
              <a:gd name="T30" fmla="*/ 1278579 w 396"/>
              <a:gd name="T31" fmla="*/ 176103 h 217"/>
              <a:gd name="T32" fmla="*/ 1285490 w 396"/>
              <a:gd name="T33" fmla="*/ 210633 h 217"/>
              <a:gd name="T34" fmla="*/ 1337324 w 396"/>
              <a:gd name="T35" fmla="*/ 200274 h 217"/>
              <a:gd name="T36" fmla="*/ 1337324 w 396"/>
              <a:gd name="T37" fmla="*/ 241710 h 217"/>
              <a:gd name="T38" fmla="*/ 1361514 w 396"/>
              <a:gd name="T39" fmla="*/ 258975 h 217"/>
              <a:gd name="T40" fmla="*/ 1337324 w 396"/>
              <a:gd name="T41" fmla="*/ 334941 h 217"/>
              <a:gd name="T42" fmla="*/ 1285490 w 396"/>
              <a:gd name="T43" fmla="*/ 404000 h 217"/>
              <a:gd name="T44" fmla="*/ 1261301 w 396"/>
              <a:gd name="T45" fmla="*/ 452342 h 217"/>
              <a:gd name="T46" fmla="*/ 1212922 w 396"/>
              <a:gd name="T47" fmla="*/ 504137 h 217"/>
              <a:gd name="T48" fmla="*/ 1147265 w 396"/>
              <a:gd name="T49" fmla="*/ 545573 h 217"/>
              <a:gd name="T50" fmla="*/ 1078153 w 396"/>
              <a:gd name="T51" fmla="*/ 590462 h 217"/>
              <a:gd name="T52" fmla="*/ 995218 w 396"/>
              <a:gd name="T53" fmla="*/ 621539 h 217"/>
              <a:gd name="T54" fmla="*/ 946840 w 396"/>
              <a:gd name="T55" fmla="*/ 638804 h 217"/>
              <a:gd name="T56" fmla="*/ 881183 w 396"/>
              <a:gd name="T57" fmla="*/ 666428 h 217"/>
              <a:gd name="T58" fmla="*/ 780970 w 396"/>
              <a:gd name="T59" fmla="*/ 690599 h 217"/>
              <a:gd name="T60" fmla="*/ 663479 w 396"/>
              <a:gd name="T61" fmla="*/ 707864 h 217"/>
              <a:gd name="T62" fmla="*/ 590911 w 396"/>
              <a:gd name="T63" fmla="*/ 697505 h 217"/>
              <a:gd name="T64" fmla="*/ 507976 w 396"/>
              <a:gd name="T65" fmla="*/ 714770 h 217"/>
              <a:gd name="T66" fmla="*/ 414674 w 396"/>
              <a:gd name="T67" fmla="*/ 714770 h 217"/>
              <a:gd name="T68" fmla="*/ 373207 w 396"/>
              <a:gd name="T69" fmla="*/ 707864 h 217"/>
              <a:gd name="T70" fmla="*/ 324828 w 396"/>
              <a:gd name="T71" fmla="*/ 742394 h 217"/>
              <a:gd name="T72" fmla="*/ 224615 w 396"/>
              <a:gd name="T73" fmla="*/ 714770 h 217"/>
              <a:gd name="T74" fmla="*/ 193515 w 396"/>
              <a:gd name="T75" fmla="*/ 656069 h 217"/>
              <a:gd name="T76" fmla="*/ 165870 w 396"/>
              <a:gd name="T77" fmla="*/ 621539 h 217"/>
              <a:gd name="T78" fmla="*/ 124402 w 396"/>
              <a:gd name="T79" fmla="*/ 580103 h 217"/>
              <a:gd name="T80" fmla="*/ 76024 w 396"/>
              <a:gd name="T81" fmla="*/ 521402 h 217"/>
              <a:gd name="T82" fmla="*/ 34556 w 396"/>
              <a:gd name="T83" fmla="*/ 486872 h 217"/>
              <a:gd name="T84" fmla="*/ 10367 w 396"/>
              <a:gd name="T85" fmla="*/ 410906 h 217"/>
              <a:gd name="T86" fmla="*/ 41467 w 396"/>
              <a:gd name="T87" fmla="*/ 376376 h 217"/>
              <a:gd name="T88" fmla="*/ 76024 w 396"/>
              <a:gd name="T89" fmla="*/ 362565 h 217"/>
              <a:gd name="T90" fmla="*/ 117491 w 396"/>
              <a:gd name="T91" fmla="*/ 328035 h 217"/>
              <a:gd name="T92" fmla="*/ 158958 w 396"/>
              <a:gd name="T93" fmla="*/ 310770 h 217"/>
              <a:gd name="T94" fmla="*/ 183148 w 396"/>
              <a:gd name="T95" fmla="*/ 241710 h 217"/>
              <a:gd name="T96" fmla="*/ 207337 w 396"/>
              <a:gd name="T97" fmla="*/ 200274 h 217"/>
              <a:gd name="T98" fmla="*/ 248805 w 396"/>
              <a:gd name="T99" fmla="*/ 183009 h 217"/>
              <a:gd name="T100" fmla="*/ 300639 w 396"/>
              <a:gd name="T101" fmla="*/ 165744 h 217"/>
              <a:gd name="T102" fmla="*/ 349017 w 396"/>
              <a:gd name="T103" fmla="*/ 151932 h 217"/>
              <a:gd name="T104" fmla="*/ 414674 w 396"/>
              <a:gd name="T105" fmla="*/ 134667 h 217"/>
              <a:gd name="T106" fmla="*/ 456142 w 396"/>
              <a:gd name="T107" fmla="*/ 134667 h 217"/>
              <a:gd name="T108" fmla="*/ 490698 w 396"/>
              <a:gd name="T109" fmla="*/ 107043 h 217"/>
              <a:gd name="T110" fmla="*/ 539077 w 396"/>
              <a:gd name="T111" fmla="*/ 89778 h 217"/>
              <a:gd name="T112" fmla="*/ 597822 w 396"/>
              <a:gd name="T113" fmla="*/ 75966 h 217"/>
              <a:gd name="T114" fmla="*/ 615100 w 396"/>
              <a:gd name="T115" fmla="*/ 58701 h 217"/>
              <a:gd name="T116" fmla="*/ 649656 w 396"/>
              <a:gd name="T117" fmla="*/ 58701 h 217"/>
              <a:gd name="T118" fmla="*/ 698035 w 396"/>
              <a:gd name="T119" fmla="*/ 41436 h 217"/>
              <a:gd name="T120" fmla="*/ 763692 w 396"/>
              <a:gd name="T121" fmla="*/ 24171 h 217"/>
              <a:gd name="T122" fmla="*/ 798248 w 396"/>
              <a:gd name="T123" fmla="*/ 13812 h 2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217"/>
              <a:gd name="T188" fmla="*/ 396 w 396"/>
              <a:gd name="T189" fmla="*/ 217 h 2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217">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26"/>
          <p:cNvSpPr>
            <a:spLocks noChangeArrowheads="1"/>
          </p:cNvSpPr>
          <p:nvPr/>
        </p:nvSpPr>
        <p:spPr bwMode="auto">
          <a:xfrm>
            <a:off x="169565" y="149226"/>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3600">
                <a:solidFill>
                  <a:schemeClr val="bg1"/>
                </a:solidFill>
                <a:latin typeface="叶根友毛笔行书2.0版" pitchFamily="2" charset="-122"/>
                <a:ea typeface="叶根友毛笔行书2.0版" pitchFamily="2" charset="-122"/>
                <a:sym typeface="叶根友毛笔行书2.0版" pitchFamily="2" charset="-122"/>
              </a:rPr>
              <a:t>壹</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429" y="-281975"/>
            <a:ext cx="2978756" cy="1549884"/>
          </a:xfrm>
          <a:prstGeom prst="rect">
            <a:avLst/>
          </a:prstGeom>
        </p:spPr>
      </p:pic>
      <p:grpSp>
        <p:nvGrpSpPr>
          <p:cNvPr id="6" name="组合 5"/>
          <p:cNvGrpSpPr/>
          <p:nvPr/>
        </p:nvGrpSpPr>
        <p:grpSpPr>
          <a:xfrm>
            <a:off x="3917037" y="1266369"/>
            <a:ext cx="662313" cy="604758"/>
            <a:chOff x="3917037" y="1266369"/>
            <a:chExt cx="662313" cy="604758"/>
          </a:xfrm>
        </p:grpSpPr>
        <p:pic>
          <p:nvPicPr>
            <p:cNvPr id="7" name="Picture 3" descr="D:\png\12-14_0006_图层-2.png"/>
            <p:cNvPicPr>
              <a:picLocks noChangeAspect="1" noChangeArrowheads="1"/>
            </p:cNvPicPr>
            <p:nvPr/>
          </p:nvPicPr>
          <p:blipFill rotWithShape="1">
            <a:blip r:embed="rId4">
              <a:extLst>
                <a:ext uri="{28A0092B-C50C-407E-A947-70E740481C1C}">
                  <a14:useLocalDpi xmlns:a14="http://schemas.microsoft.com/office/drawing/2010/main" val="0"/>
                </a:ext>
              </a:extLst>
            </a:blip>
            <a:srcRect r="46307"/>
            <a:stretch/>
          </p:blipFill>
          <p:spPr bwMode="auto">
            <a:xfrm>
              <a:off x="3921601" y="1266369"/>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17037" y="1337915"/>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一</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grpSp>
        <p:nvGrpSpPr>
          <p:cNvPr id="9" name="组合 8"/>
          <p:cNvGrpSpPr/>
          <p:nvPr/>
        </p:nvGrpSpPr>
        <p:grpSpPr>
          <a:xfrm>
            <a:off x="3335860" y="1871127"/>
            <a:ext cx="657749" cy="604758"/>
            <a:chOff x="3335860" y="1871127"/>
            <a:chExt cx="657749" cy="604758"/>
          </a:xfrm>
        </p:grpSpPr>
        <p:pic>
          <p:nvPicPr>
            <p:cNvPr id="10" name="Picture 3" descr="D:\png\12-14_0006_图层-2.png"/>
            <p:cNvPicPr>
              <a:picLocks noChangeAspect="1" noChangeArrowheads="1"/>
            </p:cNvPicPr>
            <p:nvPr/>
          </p:nvPicPr>
          <p:blipFill rotWithShape="1">
            <a:blip r:embed="rId4">
              <a:extLst>
                <a:ext uri="{28A0092B-C50C-407E-A947-70E740481C1C}">
                  <a14:useLocalDpi xmlns:a14="http://schemas.microsoft.com/office/drawing/2010/main" val="0"/>
                </a:ext>
              </a:extLst>
            </a:blip>
            <a:srcRect r="46307"/>
            <a:stretch/>
          </p:blipFill>
          <p:spPr bwMode="auto">
            <a:xfrm>
              <a:off x="3335860" y="1871127"/>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35860" y="1942673"/>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二</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grpSp>
        <p:nvGrpSpPr>
          <p:cNvPr id="12" name="组合 11"/>
          <p:cNvGrpSpPr/>
          <p:nvPr/>
        </p:nvGrpSpPr>
        <p:grpSpPr>
          <a:xfrm>
            <a:off x="3917037" y="2475885"/>
            <a:ext cx="657749" cy="604758"/>
            <a:chOff x="3917037" y="2475885"/>
            <a:chExt cx="657749" cy="604758"/>
          </a:xfrm>
        </p:grpSpPr>
        <p:pic>
          <p:nvPicPr>
            <p:cNvPr id="16" name="Picture 3" descr="D:\png\12-14_0006_图层-2.png"/>
            <p:cNvPicPr>
              <a:picLocks noChangeAspect="1" noChangeArrowheads="1"/>
            </p:cNvPicPr>
            <p:nvPr/>
          </p:nvPicPr>
          <p:blipFill rotWithShape="1">
            <a:blip r:embed="rId4">
              <a:extLst>
                <a:ext uri="{28A0092B-C50C-407E-A947-70E740481C1C}">
                  <a14:useLocalDpi xmlns:a14="http://schemas.microsoft.com/office/drawing/2010/main" val="0"/>
                </a:ext>
              </a:extLst>
            </a:blip>
            <a:srcRect r="46307"/>
            <a:stretch/>
          </p:blipFill>
          <p:spPr bwMode="auto">
            <a:xfrm>
              <a:off x="3917037" y="2475885"/>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927331" y="2547431"/>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三</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grpSp>
        <p:nvGrpSpPr>
          <p:cNvPr id="18" name="组合 17"/>
          <p:cNvGrpSpPr/>
          <p:nvPr/>
        </p:nvGrpSpPr>
        <p:grpSpPr>
          <a:xfrm>
            <a:off x="3462736" y="3695184"/>
            <a:ext cx="657749" cy="604758"/>
            <a:chOff x="3462736" y="3695184"/>
            <a:chExt cx="657749" cy="604758"/>
          </a:xfrm>
        </p:grpSpPr>
        <p:pic>
          <p:nvPicPr>
            <p:cNvPr id="19" name="Picture 3" descr="D:\png\12-14_0006_图层-2.png"/>
            <p:cNvPicPr>
              <a:picLocks noChangeAspect="1" noChangeArrowheads="1"/>
            </p:cNvPicPr>
            <p:nvPr/>
          </p:nvPicPr>
          <p:blipFill rotWithShape="1">
            <a:blip r:embed="rId4">
              <a:extLst>
                <a:ext uri="{28A0092B-C50C-407E-A947-70E740481C1C}">
                  <a14:useLocalDpi xmlns:a14="http://schemas.microsoft.com/office/drawing/2010/main" val="0"/>
                </a:ext>
              </a:extLst>
            </a:blip>
            <a:srcRect r="46307"/>
            <a:stretch/>
          </p:blipFill>
          <p:spPr bwMode="auto">
            <a:xfrm>
              <a:off x="3462736" y="3695184"/>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489553" y="3766730"/>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五</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sp>
        <p:nvSpPr>
          <p:cNvPr id="21" name="TextBox 20"/>
          <p:cNvSpPr txBox="1"/>
          <p:nvPr/>
        </p:nvSpPr>
        <p:spPr>
          <a:xfrm>
            <a:off x="4497665" y="1384081"/>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22" name="TextBox 21"/>
          <p:cNvSpPr txBox="1"/>
          <p:nvPr/>
        </p:nvSpPr>
        <p:spPr>
          <a:xfrm>
            <a:off x="3917037" y="1988839"/>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23" name="TextBox 22"/>
          <p:cNvSpPr txBox="1"/>
          <p:nvPr/>
        </p:nvSpPr>
        <p:spPr>
          <a:xfrm>
            <a:off x="4497665" y="2593598"/>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24" name="TextBox 23"/>
          <p:cNvSpPr txBox="1"/>
          <p:nvPr/>
        </p:nvSpPr>
        <p:spPr>
          <a:xfrm>
            <a:off x="4713689" y="3284457"/>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25" name="TextBox 24"/>
          <p:cNvSpPr txBox="1"/>
          <p:nvPr/>
        </p:nvSpPr>
        <p:spPr>
          <a:xfrm>
            <a:off x="4120485" y="3901220"/>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pic>
        <p:nvPicPr>
          <p:cNvPr id="2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23528" y="2168657"/>
            <a:ext cx="2592288" cy="297026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D:\png\xiqing0156_0006_蜻蜓.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9672" y="1755012"/>
            <a:ext cx="708620" cy="72087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组合 27"/>
          <p:cNvGrpSpPr/>
          <p:nvPr/>
        </p:nvGrpSpPr>
        <p:grpSpPr>
          <a:xfrm>
            <a:off x="4127111" y="3138577"/>
            <a:ext cx="668263" cy="604758"/>
            <a:chOff x="4127111" y="3138577"/>
            <a:chExt cx="668263" cy="604758"/>
          </a:xfrm>
        </p:grpSpPr>
        <p:pic>
          <p:nvPicPr>
            <p:cNvPr id="29" name="Picture 3" descr="D:\png\12-14_0006_图层-2.png"/>
            <p:cNvPicPr>
              <a:picLocks noChangeAspect="1" noChangeArrowheads="1"/>
            </p:cNvPicPr>
            <p:nvPr/>
          </p:nvPicPr>
          <p:blipFill rotWithShape="1">
            <a:blip r:embed="rId4">
              <a:extLst>
                <a:ext uri="{28A0092B-C50C-407E-A947-70E740481C1C}">
                  <a14:useLocalDpi xmlns:a14="http://schemas.microsoft.com/office/drawing/2010/main" val="0"/>
                </a:ext>
              </a:extLst>
            </a:blip>
            <a:srcRect r="46307"/>
            <a:stretch/>
          </p:blipFill>
          <p:spPr bwMode="auto">
            <a:xfrm>
              <a:off x="4137625" y="3138577"/>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127111" y="3192124"/>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四</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spTree>
    <p:extLst>
      <p:ext uri="{BB962C8B-B14F-4D97-AF65-F5344CB8AC3E}">
        <p14:creationId xmlns:p14="http://schemas.microsoft.com/office/powerpoint/2010/main" val="3148868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100" fill="hold"/>
                                        <p:tgtEl>
                                          <p:spTgt spid="27"/>
                                        </p:tgtEl>
                                        <p:attrNameLst>
                                          <p:attrName>ppt_x</p:attrName>
                                        </p:attrNameLst>
                                      </p:cBhvr>
                                      <p:tavLst>
                                        <p:tav tm="0">
                                          <p:val>
                                            <p:strVal val="1+#ppt_w/2"/>
                                          </p:val>
                                        </p:tav>
                                        <p:tav tm="100000">
                                          <p:val>
                                            <p:strVal val="#ppt_x"/>
                                          </p:val>
                                        </p:tav>
                                      </p:tavLst>
                                    </p:anim>
                                    <p:anim calcmode="lin" valueType="num">
                                      <p:cBhvr additive="base">
                                        <p:cTn id="8" dur="11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850"/>
                            </p:stCondLst>
                            <p:childTnLst>
                              <p:par>
                                <p:cTn id="16" presetID="55"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750" fill="hold"/>
                                        <p:tgtEl>
                                          <p:spTgt spid="21"/>
                                        </p:tgtEl>
                                        <p:attrNameLst>
                                          <p:attrName>ppt_w</p:attrName>
                                        </p:attrNameLst>
                                      </p:cBhvr>
                                      <p:tavLst>
                                        <p:tav tm="0">
                                          <p:val>
                                            <p:strVal val="#ppt_w*0.70"/>
                                          </p:val>
                                        </p:tav>
                                        <p:tav tm="100000">
                                          <p:val>
                                            <p:strVal val="#ppt_w"/>
                                          </p:val>
                                        </p:tav>
                                      </p:tavLst>
                                    </p:anim>
                                    <p:anim calcmode="lin" valueType="num">
                                      <p:cBhvr>
                                        <p:cTn id="19" dur="750" fill="hold"/>
                                        <p:tgtEl>
                                          <p:spTgt spid="21"/>
                                        </p:tgtEl>
                                        <p:attrNameLst>
                                          <p:attrName>ppt_h</p:attrName>
                                        </p:attrNameLst>
                                      </p:cBhvr>
                                      <p:tavLst>
                                        <p:tav tm="0">
                                          <p:val>
                                            <p:strVal val="#ppt_h"/>
                                          </p:val>
                                        </p:tav>
                                        <p:tav tm="100000">
                                          <p:val>
                                            <p:strVal val="#ppt_h"/>
                                          </p:val>
                                        </p:tav>
                                      </p:tavLst>
                                    </p:anim>
                                    <p:animEffect transition="in" filter="fade">
                                      <p:cBhvr>
                                        <p:cTn id="20" dur="750"/>
                                        <p:tgtEl>
                                          <p:spTgt spid="21"/>
                                        </p:tgtEl>
                                      </p:cBhvr>
                                    </p:animEffect>
                                  </p:childTnLst>
                                </p:cTn>
                              </p:par>
                            </p:childTnLst>
                          </p:cTn>
                        </p:par>
                        <p:par>
                          <p:cTn id="21" fill="hold">
                            <p:stCondLst>
                              <p:cond delay="2600"/>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750"/>
                                        <p:tgtEl>
                                          <p:spTgt spid="9"/>
                                        </p:tgtEl>
                                      </p:cBhvr>
                                    </p:animEffect>
                                    <p:anim calcmode="lin" valueType="num">
                                      <p:cBhvr>
                                        <p:cTn id="25" dur="750" fill="hold"/>
                                        <p:tgtEl>
                                          <p:spTgt spid="9"/>
                                        </p:tgtEl>
                                        <p:attrNameLst>
                                          <p:attrName>ppt_x</p:attrName>
                                        </p:attrNameLst>
                                      </p:cBhvr>
                                      <p:tavLst>
                                        <p:tav tm="0">
                                          <p:val>
                                            <p:strVal val="#ppt_x"/>
                                          </p:val>
                                        </p:tav>
                                        <p:tav tm="100000">
                                          <p:val>
                                            <p:strVal val="#ppt_x"/>
                                          </p:val>
                                        </p:tav>
                                      </p:tavLst>
                                    </p:anim>
                                    <p:anim calcmode="lin" valueType="num">
                                      <p:cBhvr>
                                        <p:cTn id="26" dur="75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350"/>
                            </p:stCondLst>
                            <p:childTnLst>
                              <p:par>
                                <p:cTn id="28" presetID="55"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750" fill="hold"/>
                                        <p:tgtEl>
                                          <p:spTgt spid="22"/>
                                        </p:tgtEl>
                                        <p:attrNameLst>
                                          <p:attrName>ppt_w</p:attrName>
                                        </p:attrNameLst>
                                      </p:cBhvr>
                                      <p:tavLst>
                                        <p:tav tm="0">
                                          <p:val>
                                            <p:strVal val="#ppt_w*0.70"/>
                                          </p:val>
                                        </p:tav>
                                        <p:tav tm="100000">
                                          <p:val>
                                            <p:strVal val="#ppt_w"/>
                                          </p:val>
                                        </p:tav>
                                      </p:tavLst>
                                    </p:anim>
                                    <p:anim calcmode="lin" valueType="num">
                                      <p:cBhvr>
                                        <p:cTn id="31" dur="750" fill="hold"/>
                                        <p:tgtEl>
                                          <p:spTgt spid="22"/>
                                        </p:tgtEl>
                                        <p:attrNameLst>
                                          <p:attrName>ppt_h</p:attrName>
                                        </p:attrNameLst>
                                      </p:cBhvr>
                                      <p:tavLst>
                                        <p:tav tm="0">
                                          <p:val>
                                            <p:strVal val="#ppt_h"/>
                                          </p:val>
                                        </p:tav>
                                        <p:tav tm="100000">
                                          <p:val>
                                            <p:strVal val="#ppt_h"/>
                                          </p:val>
                                        </p:tav>
                                      </p:tavLst>
                                    </p:anim>
                                    <p:animEffect transition="in" filter="fade">
                                      <p:cBhvr>
                                        <p:cTn id="32" dur="750"/>
                                        <p:tgtEl>
                                          <p:spTgt spid="22"/>
                                        </p:tgtEl>
                                      </p:cBhvr>
                                    </p:animEffect>
                                  </p:childTnLst>
                                </p:cTn>
                              </p:par>
                            </p:childTnLst>
                          </p:cTn>
                        </p:par>
                        <p:par>
                          <p:cTn id="33" fill="hold">
                            <p:stCondLst>
                              <p:cond delay="4100"/>
                            </p:stCondLst>
                            <p:childTnLst>
                              <p:par>
                                <p:cTn id="34" presetID="4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750"/>
                                        <p:tgtEl>
                                          <p:spTgt spid="12"/>
                                        </p:tgtEl>
                                      </p:cBhvr>
                                    </p:animEffect>
                                    <p:anim calcmode="lin" valueType="num">
                                      <p:cBhvr>
                                        <p:cTn id="37" dur="750" fill="hold"/>
                                        <p:tgtEl>
                                          <p:spTgt spid="12"/>
                                        </p:tgtEl>
                                        <p:attrNameLst>
                                          <p:attrName>ppt_x</p:attrName>
                                        </p:attrNameLst>
                                      </p:cBhvr>
                                      <p:tavLst>
                                        <p:tav tm="0">
                                          <p:val>
                                            <p:strVal val="#ppt_x"/>
                                          </p:val>
                                        </p:tav>
                                        <p:tav tm="100000">
                                          <p:val>
                                            <p:strVal val="#ppt_x"/>
                                          </p:val>
                                        </p:tav>
                                      </p:tavLst>
                                    </p:anim>
                                    <p:anim calcmode="lin" valueType="num">
                                      <p:cBhvr>
                                        <p:cTn id="38" dur="750" fill="hold"/>
                                        <p:tgtEl>
                                          <p:spTgt spid="12"/>
                                        </p:tgtEl>
                                        <p:attrNameLst>
                                          <p:attrName>ppt_y</p:attrName>
                                        </p:attrNameLst>
                                      </p:cBhvr>
                                      <p:tavLst>
                                        <p:tav tm="0">
                                          <p:val>
                                            <p:strVal val="#ppt_y+.1"/>
                                          </p:val>
                                        </p:tav>
                                        <p:tav tm="100000">
                                          <p:val>
                                            <p:strVal val="#ppt_y"/>
                                          </p:val>
                                        </p:tav>
                                      </p:tavLst>
                                    </p:anim>
                                  </p:childTnLst>
                                </p:cTn>
                              </p:par>
                            </p:childTnLst>
                          </p:cTn>
                        </p:par>
                        <p:par>
                          <p:cTn id="39" fill="hold">
                            <p:stCondLst>
                              <p:cond delay="4850"/>
                            </p:stCondLst>
                            <p:childTnLst>
                              <p:par>
                                <p:cTn id="40" presetID="55"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750" fill="hold"/>
                                        <p:tgtEl>
                                          <p:spTgt spid="23"/>
                                        </p:tgtEl>
                                        <p:attrNameLst>
                                          <p:attrName>ppt_w</p:attrName>
                                        </p:attrNameLst>
                                      </p:cBhvr>
                                      <p:tavLst>
                                        <p:tav tm="0">
                                          <p:val>
                                            <p:strVal val="#ppt_w*0.70"/>
                                          </p:val>
                                        </p:tav>
                                        <p:tav tm="100000">
                                          <p:val>
                                            <p:strVal val="#ppt_w"/>
                                          </p:val>
                                        </p:tav>
                                      </p:tavLst>
                                    </p:anim>
                                    <p:anim calcmode="lin" valueType="num">
                                      <p:cBhvr>
                                        <p:cTn id="43" dur="750" fill="hold"/>
                                        <p:tgtEl>
                                          <p:spTgt spid="23"/>
                                        </p:tgtEl>
                                        <p:attrNameLst>
                                          <p:attrName>ppt_h</p:attrName>
                                        </p:attrNameLst>
                                      </p:cBhvr>
                                      <p:tavLst>
                                        <p:tav tm="0">
                                          <p:val>
                                            <p:strVal val="#ppt_h"/>
                                          </p:val>
                                        </p:tav>
                                        <p:tav tm="100000">
                                          <p:val>
                                            <p:strVal val="#ppt_h"/>
                                          </p:val>
                                        </p:tav>
                                      </p:tavLst>
                                    </p:anim>
                                    <p:animEffect transition="in" filter="fade">
                                      <p:cBhvr>
                                        <p:cTn id="44" dur="750"/>
                                        <p:tgtEl>
                                          <p:spTgt spid="23"/>
                                        </p:tgtEl>
                                      </p:cBhvr>
                                    </p:animEffect>
                                  </p:childTnLst>
                                </p:cTn>
                              </p:par>
                            </p:childTnLst>
                          </p:cTn>
                        </p:par>
                        <p:par>
                          <p:cTn id="45" fill="hold">
                            <p:stCondLst>
                              <p:cond delay="5600"/>
                            </p:stCondLst>
                            <p:childTnLst>
                              <p:par>
                                <p:cTn id="46" presetID="55"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750" fill="hold"/>
                                        <p:tgtEl>
                                          <p:spTgt spid="24"/>
                                        </p:tgtEl>
                                        <p:attrNameLst>
                                          <p:attrName>ppt_w</p:attrName>
                                        </p:attrNameLst>
                                      </p:cBhvr>
                                      <p:tavLst>
                                        <p:tav tm="0">
                                          <p:val>
                                            <p:strVal val="#ppt_w*0.70"/>
                                          </p:val>
                                        </p:tav>
                                        <p:tav tm="100000">
                                          <p:val>
                                            <p:strVal val="#ppt_w"/>
                                          </p:val>
                                        </p:tav>
                                      </p:tavLst>
                                    </p:anim>
                                    <p:anim calcmode="lin" valueType="num">
                                      <p:cBhvr>
                                        <p:cTn id="49" dur="750" fill="hold"/>
                                        <p:tgtEl>
                                          <p:spTgt spid="24"/>
                                        </p:tgtEl>
                                        <p:attrNameLst>
                                          <p:attrName>ppt_h</p:attrName>
                                        </p:attrNameLst>
                                      </p:cBhvr>
                                      <p:tavLst>
                                        <p:tav tm="0">
                                          <p:val>
                                            <p:strVal val="#ppt_h"/>
                                          </p:val>
                                        </p:tav>
                                        <p:tav tm="100000">
                                          <p:val>
                                            <p:strVal val="#ppt_h"/>
                                          </p:val>
                                        </p:tav>
                                      </p:tavLst>
                                    </p:anim>
                                    <p:animEffect transition="in" filter="fade">
                                      <p:cBhvr>
                                        <p:cTn id="50" dur="750"/>
                                        <p:tgtEl>
                                          <p:spTgt spid="24"/>
                                        </p:tgtEl>
                                      </p:cBhvr>
                                    </p:animEffect>
                                  </p:childTnLst>
                                </p:cTn>
                              </p:par>
                            </p:childTnLst>
                          </p:cTn>
                        </p:par>
                        <p:par>
                          <p:cTn id="51" fill="hold">
                            <p:stCondLst>
                              <p:cond delay="6350"/>
                            </p:stCondLst>
                            <p:childTnLst>
                              <p:par>
                                <p:cTn id="52" presetID="42"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750"/>
                                        <p:tgtEl>
                                          <p:spTgt spid="28"/>
                                        </p:tgtEl>
                                      </p:cBhvr>
                                    </p:animEffect>
                                    <p:anim calcmode="lin" valueType="num">
                                      <p:cBhvr>
                                        <p:cTn id="55" dur="750" fill="hold"/>
                                        <p:tgtEl>
                                          <p:spTgt spid="28"/>
                                        </p:tgtEl>
                                        <p:attrNameLst>
                                          <p:attrName>ppt_x</p:attrName>
                                        </p:attrNameLst>
                                      </p:cBhvr>
                                      <p:tavLst>
                                        <p:tav tm="0">
                                          <p:val>
                                            <p:strVal val="#ppt_x"/>
                                          </p:val>
                                        </p:tav>
                                        <p:tav tm="100000">
                                          <p:val>
                                            <p:strVal val="#ppt_x"/>
                                          </p:val>
                                        </p:tav>
                                      </p:tavLst>
                                    </p:anim>
                                    <p:anim calcmode="lin" valueType="num">
                                      <p:cBhvr>
                                        <p:cTn id="56" dur="750" fill="hold"/>
                                        <p:tgtEl>
                                          <p:spTgt spid="28"/>
                                        </p:tgtEl>
                                        <p:attrNameLst>
                                          <p:attrName>ppt_y</p:attrName>
                                        </p:attrNameLst>
                                      </p:cBhvr>
                                      <p:tavLst>
                                        <p:tav tm="0">
                                          <p:val>
                                            <p:strVal val="#ppt_y+.1"/>
                                          </p:val>
                                        </p:tav>
                                        <p:tav tm="100000">
                                          <p:val>
                                            <p:strVal val="#ppt_y"/>
                                          </p:val>
                                        </p:tav>
                                      </p:tavLst>
                                    </p:anim>
                                  </p:childTnLst>
                                </p:cTn>
                              </p:par>
                            </p:childTnLst>
                          </p:cTn>
                        </p:par>
                        <p:par>
                          <p:cTn id="57" fill="hold">
                            <p:stCondLst>
                              <p:cond delay="7100"/>
                            </p:stCondLst>
                            <p:childTnLst>
                              <p:par>
                                <p:cTn id="58" presetID="42" presetClass="entr" presetSubtype="0"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750"/>
                                        <p:tgtEl>
                                          <p:spTgt spid="18"/>
                                        </p:tgtEl>
                                      </p:cBhvr>
                                    </p:animEffect>
                                    <p:anim calcmode="lin" valueType="num">
                                      <p:cBhvr>
                                        <p:cTn id="61" dur="750" fill="hold"/>
                                        <p:tgtEl>
                                          <p:spTgt spid="18"/>
                                        </p:tgtEl>
                                        <p:attrNameLst>
                                          <p:attrName>ppt_x</p:attrName>
                                        </p:attrNameLst>
                                      </p:cBhvr>
                                      <p:tavLst>
                                        <p:tav tm="0">
                                          <p:val>
                                            <p:strVal val="#ppt_x"/>
                                          </p:val>
                                        </p:tav>
                                        <p:tav tm="100000">
                                          <p:val>
                                            <p:strVal val="#ppt_x"/>
                                          </p:val>
                                        </p:tav>
                                      </p:tavLst>
                                    </p:anim>
                                    <p:anim calcmode="lin" valueType="num">
                                      <p:cBhvr>
                                        <p:cTn id="62" dur="750" fill="hold"/>
                                        <p:tgtEl>
                                          <p:spTgt spid="18"/>
                                        </p:tgtEl>
                                        <p:attrNameLst>
                                          <p:attrName>ppt_y</p:attrName>
                                        </p:attrNameLst>
                                      </p:cBhvr>
                                      <p:tavLst>
                                        <p:tav tm="0">
                                          <p:val>
                                            <p:strVal val="#ppt_y+.1"/>
                                          </p:val>
                                        </p:tav>
                                        <p:tav tm="100000">
                                          <p:val>
                                            <p:strVal val="#ppt_y"/>
                                          </p:val>
                                        </p:tav>
                                      </p:tavLst>
                                    </p:anim>
                                  </p:childTnLst>
                                </p:cTn>
                              </p:par>
                            </p:childTnLst>
                          </p:cTn>
                        </p:par>
                        <p:par>
                          <p:cTn id="63" fill="hold">
                            <p:stCondLst>
                              <p:cond delay="7850"/>
                            </p:stCondLst>
                            <p:childTnLst>
                              <p:par>
                                <p:cTn id="64" presetID="55" presetClass="entr" presetSubtype="0"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750" fill="hold"/>
                                        <p:tgtEl>
                                          <p:spTgt spid="25"/>
                                        </p:tgtEl>
                                        <p:attrNameLst>
                                          <p:attrName>ppt_w</p:attrName>
                                        </p:attrNameLst>
                                      </p:cBhvr>
                                      <p:tavLst>
                                        <p:tav tm="0">
                                          <p:val>
                                            <p:strVal val="#ppt_w*0.70"/>
                                          </p:val>
                                        </p:tav>
                                        <p:tav tm="100000">
                                          <p:val>
                                            <p:strVal val="#ppt_w"/>
                                          </p:val>
                                        </p:tav>
                                      </p:tavLst>
                                    </p:anim>
                                    <p:anim calcmode="lin" valueType="num">
                                      <p:cBhvr>
                                        <p:cTn id="67" dur="750" fill="hold"/>
                                        <p:tgtEl>
                                          <p:spTgt spid="25"/>
                                        </p:tgtEl>
                                        <p:attrNameLst>
                                          <p:attrName>ppt_h</p:attrName>
                                        </p:attrNameLst>
                                      </p:cBhvr>
                                      <p:tavLst>
                                        <p:tav tm="0">
                                          <p:val>
                                            <p:strVal val="#ppt_h"/>
                                          </p:val>
                                        </p:tav>
                                        <p:tav tm="100000">
                                          <p:val>
                                            <p:strVal val="#ppt_h"/>
                                          </p:val>
                                        </p:tav>
                                      </p:tavLst>
                                    </p:anim>
                                    <p:animEffect transition="in" filter="fade">
                                      <p:cBhvr>
                                        <p:cTn id="68"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1686</Words>
  <Application>Microsoft Office PowerPoint</Application>
  <PresentationFormat>全屏显示(16:9)</PresentationFormat>
  <Paragraphs>404</Paragraphs>
  <Slides>41</Slides>
  <Notes>6</Notes>
  <HiddenSlides>0</HiddenSlides>
  <MMClips>1</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41</vt:i4>
      </vt:variant>
    </vt:vector>
  </HeadingPairs>
  <TitlesOfParts>
    <vt:vector size="62" baseType="lpstr">
      <vt:lpstr>★日文毛笔</vt:lpstr>
      <vt:lpstr>方正粗宋简体</vt:lpstr>
      <vt:lpstr>方正粗圆简体</vt:lpstr>
      <vt:lpstr>方正大黑简体</vt:lpstr>
      <vt:lpstr>方正古隶简体</vt:lpstr>
      <vt:lpstr>方正黑体简体</vt:lpstr>
      <vt:lpstr>方正隶二繁体</vt:lpstr>
      <vt:lpstr>方正隶二简体</vt:lpstr>
      <vt:lpstr>方正宋黑简体</vt:lpstr>
      <vt:lpstr>华文隶书</vt:lpstr>
      <vt:lpstr>楷体</vt:lpstr>
      <vt:lpstr>宋体</vt:lpstr>
      <vt:lpstr>微软雅黑</vt:lpstr>
      <vt:lpstr>叶根友毛笔行书2.0版</vt:lpstr>
      <vt:lpstr>叶根友特色简体升级版</vt:lpstr>
      <vt:lpstr>Arial</vt:lpstr>
      <vt:lpstr>Calibri</vt:lpstr>
      <vt:lpstr>Calibri Light</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33</cp:revision>
  <dcterms:created xsi:type="dcterms:W3CDTF">2015-12-27T04:39:39Z</dcterms:created>
  <dcterms:modified xsi:type="dcterms:W3CDTF">2016-11-07T15:47:31Z</dcterms:modified>
  <cp:category>锐旗设计；https://9ppt.taobao.com</cp:category>
</cp:coreProperties>
</file>